
<file path=[Content_Types].xml><?xml version="1.0" encoding="utf-8"?>
<Types xmlns="http://schemas.openxmlformats.org/package/2006/content-types">
  <Default Extension="png" ContentType="image/png"/>
  <Default Extension="mp3" ContentType="audio/mpe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6"/>
  </p:notesMasterIdLst>
  <p:sldIdLst>
    <p:sldId id="257" r:id="rId2"/>
    <p:sldId id="289" r:id="rId3"/>
    <p:sldId id="305" r:id="rId4"/>
    <p:sldId id="258" r:id="rId5"/>
    <p:sldId id="259" r:id="rId6"/>
    <p:sldId id="260" r:id="rId7"/>
    <p:sldId id="280" r:id="rId8"/>
    <p:sldId id="341" r:id="rId9"/>
    <p:sldId id="297" r:id="rId10"/>
    <p:sldId id="298" r:id="rId11"/>
    <p:sldId id="299" r:id="rId12"/>
    <p:sldId id="300" r:id="rId13"/>
    <p:sldId id="301" r:id="rId14"/>
    <p:sldId id="291" r:id="rId15"/>
    <p:sldId id="342" r:id="rId16"/>
    <p:sldId id="343" r:id="rId17"/>
    <p:sldId id="302" r:id="rId18"/>
    <p:sldId id="345" r:id="rId19"/>
    <p:sldId id="344" r:id="rId20"/>
    <p:sldId id="303" r:id="rId21"/>
    <p:sldId id="346" r:id="rId22"/>
    <p:sldId id="274" r:id="rId23"/>
    <p:sldId id="272" r:id="rId24"/>
    <p:sldId id="276" r:id="rId25"/>
    <p:sldId id="277" r:id="rId26"/>
    <p:sldId id="279" r:id="rId27"/>
    <p:sldId id="284" r:id="rId28"/>
    <p:sldId id="310" r:id="rId29"/>
    <p:sldId id="311" r:id="rId30"/>
    <p:sldId id="308" r:id="rId31"/>
    <p:sldId id="288" r:id="rId32"/>
    <p:sldId id="285" r:id="rId33"/>
    <p:sldId id="347" r:id="rId34"/>
    <p:sldId id="309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3ED0"/>
    <a:srgbClr val="1F1F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66" autoAdjust="0"/>
    <p:restoredTop sz="94678"/>
  </p:normalViewPr>
  <p:slideViewPr>
    <p:cSldViewPr snapToGrid="0">
      <p:cViewPr varScale="1">
        <p:scale>
          <a:sx n="80" d="100"/>
          <a:sy n="80" d="100"/>
        </p:scale>
        <p:origin x="57" y="61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0B545-28AE-4A92-9C85-591F96B369FF}" type="datetimeFigureOut">
              <a:rPr lang="en-US" smtClean="0"/>
              <a:t>7/7/2020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73AF4F-7075-4C2C-B3E6-32BC59232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103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400652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20275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20275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20275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0899488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4443634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20275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458095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865652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202759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7735431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84768992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dirty="0" smtClean="0"/>
              <a:t>‘</a:t>
            </a:r>
            <a:r>
              <a:rPr lang="ko-KR" altLang="en-US" dirty="0" smtClean="0"/>
              <a:t>이곳</a:t>
            </a:r>
            <a:r>
              <a:rPr lang="en-US" altLang="ko-KR" dirty="0" smtClean="0"/>
              <a:t>’</a:t>
            </a:r>
            <a:r>
              <a:rPr lang="ko-KR" altLang="en-US" dirty="0" smtClean="0"/>
              <a:t>에  </a:t>
            </a:r>
            <a:r>
              <a:rPr lang="en-US" altLang="ko-KR" dirty="0" smtClean="0"/>
              <a:t>hyperlink</a:t>
            </a:r>
            <a:r>
              <a:rPr lang="ko-KR" altLang="en-US" dirty="0" smtClean="0"/>
              <a:t>로 </a:t>
            </a:r>
            <a:r>
              <a:rPr lang="en-US" altLang="ko-KR" dirty="0" err="1" smtClean="0"/>
              <a:t>lingt</a:t>
            </a:r>
            <a:r>
              <a:rPr lang="ko-KR" altLang="en-US" dirty="0" smtClean="0"/>
              <a:t>사이트를 걸어 선생님의  </a:t>
            </a:r>
            <a:r>
              <a:rPr lang="en-US" altLang="ko-KR" dirty="0" err="1" smtClean="0"/>
              <a:t>lingt</a:t>
            </a:r>
            <a:r>
              <a:rPr lang="ko-KR" altLang="en-US" dirty="0" smtClean="0"/>
              <a:t> 페이지로 가게 해 주세요</a:t>
            </a:r>
            <a:r>
              <a:rPr lang="en-US" altLang="ko-KR" dirty="0" smtClean="0"/>
              <a:t>.</a:t>
            </a:r>
            <a:r>
              <a:rPr lang="ko-KR" altLang="en-US" dirty="0" smtClean="0"/>
              <a:t> </a:t>
            </a:r>
            <a:r>
              <a:rPr lang="en-US" altLang="ko-KR" dirty="0" smtClean="0"/>
              <a:t>(</a:t>
            </a:r>
            <a:r>
              <a:rPr lang="ko-KR" altLang="en-US" dirty="0" smtClean="0"/>
              <a:t>저의 링그트 페이지로 가는 것은 삭제하였습니다</a:t>
            </a:r>
            <a:r>
              <a:rPr lang="en-US" altLang="ko-KR" dirty="0" smtClean="0"/>
              <a:t>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Lingt.com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으로 들어가 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sign up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을 하시고 교사의 방을 만들어 교과서의 읽기 부분을 교사가 읽어 녹음해 놓고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학생들도 따라 읽어 녹음하게 할 수 있습니다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 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질문을 만들어 듣기와 말하기를 연습하게 할 수도 있고</a:t>
            </a:r>
            <a:endParaRPr lang="en-US" altLang="ko-KR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학생들이 녹음해 놓은 것을 듣고 평가를 바로 해서 학생들에게 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feedback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을 바로 줄 수 있습니다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altLang="ko-KR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dirty="0" smtClean="0"/>
              <a:t>** </a:t>
            </a:r>
            <a:r>
              <a:rPr lang="ko-KR" altLang="en-US" dirty="0" smtClean="0"/>
              <a:t>제  원본에는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이곳</a:t>
            </a:r>
            <a:r>
              <a:rPr lang="en-US" altLang="ko-KR" dirty="0" smtClean="0"/>
              <a:t>’</a:t>
            </a:r>
            <a:r>
              <a:rPr lang="ko-KR" altLang="en-US" dirty="0" smtClean="0"/>
              <a:t>에 </a:t>
            </a:r>
            <a:r>
              <a:rPr lang="en-US" altLang="ko-KR" dirty="0" smtClean="0"/>
              <a:t>hyperlink</a:t>
            </a:r>
            <a:r>
              <a:rPr lang="ko-KR" altLang="en-US" dirty="0" smtClean="0"/>
              <a:t>를 걸어 </a:t>
            </a:r>
            <a:r>
              <a:rPr lang="en-US" altLang="ko-KR" dirty="0" smtClean="0"/>
              <a:t>google </a:t>
            </a:r>
            <a:r>
              <a:rPr lang="en-US" altLang="ko-KR" dirty="0" smtClean="0"/>
              <a:t>form</a:t>
            </a:r>
            <a:r>
              <a:rPr lang="ko-KR" altLang="en-US" dirty="0" smtClean="0"/>
              <a:t>을 </a:t>
            </a:r>
            <a:r>
              <a:rPr lang="ko-KR" altLang="en-US" dirty="0" smtClean="0"/>
              <a:t>연결해 놓았습니다</a:t>
            </a:r>
            <a:r>
              <a:rPr lang="en-US" altLang="ko-KR" dirty="0" smtClean="0"/>
              <a:t>. (</a:t>
            </a:r>
            <a:r>
              <a:rPr lang="ko-KR" altLang="en-US" dirty="0" smtClean="0"/>
              <a:t>지금은 </a:t>
            </a:r>
            <a:r>
              <a:rPr lang="en-US" altLang="ko-KR" dirty="0" smtClean="0"/>
              <a:t>remove</a:t>
            </a:r>
            <a:r>
              <a:rPr lang="ko-KR" altLang="en-US" dirty="0" smtClean="0"/>
              <a:t>한 상태입니다</a:t>
            </a:r>
            <a:r>
              <a:rPr lang="en-US" altLang="ko-KR" dirty="0" smtClean="0"/>
              <a:t>.)</a:t>
            </a:r>
            <a:r>
              <a:rPr lang="ko-KR" altLang="en-US" dirty="0" smtClean="0"/>
              <a:t> </a:t>
            </a:r>
            <a:endParaRPr lang="en-US" altLang="ko-KR" dirty="0" smtClean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dirty="0" smtClean="0"/>
              <a:t> 제 구글 어카운트를 쉐어하면 선생님들이 확인이 가능치 않으므로 옆에 워드 파일을 </a:t>
            </a:r>
            <a:r>
              <a:rPr lang="en-US" altLang="ko-KR" dirty="0" smtClean="0"/>
              <a:t>attach </a:t>
            </a:r>
            <a:r>
              <a:rPr lang="ko-KR" altLang="en-US" dirty="0" smtClean="0"/>
              <a:t>해 놓았습니다</a:t>
            </a:r>
            <a:r>
              <a:rPr lang="en-US" altLang="ko-KR" dirty="0" smtClean="0"/>
              <a:t>.</a:t>
            </a:r>
            <a:r>
              <a:rPr lang="ko-KR" altLang="en-US" dirty="0" smtClean="0"/>
              <a:t> 이 워드 파일을 쓰셔도 되고 </a:t>
            </a:r>
            <a:r>
              <a:rPr lang="en-US" altLang="ko-KR" dirty="0" smtClean="0"/>
              <a:t>google form</a:t>
            </a:r>
            <a:r>
              <a:rPr lang="ko-KR" altLang="en-US" dirty="0" smtClean="0"/>
              <a:t>으로 만드시면 온라인 수업 시 학생들의 결과를 바로 확인할 수 있게 됩니다</a:t>
            </a:r>
            <a:r>
              <a:rPr lang="en-US" altLang="ko-KR" dirty="0" smtClean="0"/>
              <a:t>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dirty="0"/>
              <a:t>** </a:t>
            </a:r>
            <a:r>
              <a:rPr lang="ko-KR" altLang="en-US" dirty="0"/>
              <a:t>제  원본에는 </a:t>
            </a:r>
            <a:r>
              <a:rPr lang="en-US" altLang="ko-KR" dirty="0"/>
              <a:t>‘</a:t>
            </a:r>
            <a:r>
              <a:rPr lang="ko-KR" altLang="en-US" dirty="0"/>
              <a:t>문제풀기</a:t>
            </a:r>
            <a:r>
              <a:rPr lang="en-US" altLang="ko-KR" dirty="0"/>
              <a:t>’</a:t>
            </a:r>
            <a:r>
              <a:rPr lang="ko-KR" altLang="en-US" dirty="0"/>
              <a:t>에 </a:t>
            </a:r>
            <a:r>
              <a:rPr lang="en-US" altLang="ko-KR" dirty="0"/>
              <a:t>hyperlink</a:t>
            </a:r>
            <a:r>
              <a:rPr lang="ko-KR" altLang="en-US" dirty="0" err="1"/>
              <a:t>를</a:t>
            </a:r>
            <a:r>
              <a:rPr lang="ko-KR" altLang="en-US" dirty="0"/>
              <a:t> 걸어 </a:t>
            </a:r>
            <a:r>
              <a:rPr lang="en-US" altLang="ko-KR" dirty="0"/>
              <a:t>google form</a:t>
            </a:r>
            <a:r>
              <a:rPr lang="ko-KR" altLang="en-US" dirty="0"/>
              <a:t> 을 </a:t>
            </a:r>
            <a:r>
              <a:rPr lang="ko-KR" altLang="en-US" dirty="0" err="1"/>
              <a:t>연겷해</a:t>
            </a:r>
            <a:r>
              <a:rPr lang="ko-KR" altLang="en-US" dirty="0"/>
              <a:t> 놓았습니다</a:t>
            </a:r>
            <a:r>
              <a:rPr lang="en-US" altLang="ko-KR" dirty="0"/>
              <a:t>.(</a:t>
            </a:r>
            <a:r>
              <a:rPr lang="ko-KR" altLang="en-US" dirty="0"/>
              <a:t>지금은 </a:t>
            </a:r>
            <a:r>
              <a:rPr lang="en-US" altLang="ko-KR" dirty="0"/>
              <a:t>remove</a:t>
            </a:r>
            <a:r>
              <a:rPr lang="ko-KR" altLang="en-US" dirty="0"/>
              <a:t>한 상태입니다</a:t>
            </a:r>
            <a:r>
              <a:rPr lang="en-US" altLang="ko-KR" dirty="0"/>
              <a:t>.)</a:t>
            </a:r>
            <a:r>
              <a:rPr lang="ko-KR" altLang="en-US" dirty="0"/>
              <a:t> </a:t>
            </a:r>
            <a:endParaRPr lang="en-US" altLang="ko-KR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dirty="0"/>
              <a:t> 제 구글 </a:t>
            </a:r>
            <a:r>
              <a:rPr lang="ko-KR" altLang="en-US" dirty="0" err="1"/>
              <a:t>어카운트를</a:t>
            </a:r>
            <a:r>
              <a:rPr lang="ko-KR" altLang="en-US" dirty="0"/>
              <a:t> </a:t>
            </a:r>
            <a:r>
              <a:rPr lang="ko-KR" altLang="en-US" dirty="0" err="1"/>
              <a:t>쉐어하면</a:t>
            </a:r>
            <a:r>
              <a:rPr lang="ko-KR" altLang="en-US" dirty="0"/>
              <a:t> 선생님들이 확인이 가능치 않으므로 옆에 워드 화일을 </a:t>
            </a:r>
            <a:r>
              <a:rPr lang="en-US" altLang="ko-KR" dirty="0"/>
              <a:t>attach</a:t>
            </a:r>
            <a:r>
              <a:rPr lang="ko-KR" altLang="en-US" dirty="0"/>
              <a:t>해 놓았습니다</a:t>
            </a:r>
            <a:r>
              <a:rPr lang="en-US" altLang="ko-KR" dirty="0"/>
              <a:t>.</a:t>
            </a:r>
            <a:r>
              <a:rPr lang="ko-KR" altLang="en-US" dirty="0"/>
              <a:t> 이 워드 화일을 쓰셔도 되고 </a:t>
            </a:r>
            <a:r>
              <a:rPr lang="en-US" altLang="ko-KR" dirty="0"/>
              <a:t>google form</a:t>
            </a:r>
            <a:r>
              <a:rPr lang="ko-KR" altLang="en-US" dirty="0" err="1"/>
              <a:t>으로</a:t>
            </a:r>
            <a:r>
              <a:rPr lang="ko-KR" altLang="en-US" dirty="0"/>
              <a:t> 만드시면 온라인 </a:t>
            </a:r>
            <a:r>
              <a:rPr lang="ko-KR" altLang="en-US" dirty="0" err="1"/>
              <a:t>수업시</a:t>
            </a:r>
            <a:r>
              <a:rPr lang="ko-KR" altLang="en-US" dirty="0"/>
              <a:t> 학생들의 결과를 바로 확인할 수 있게 됩니다</a:t>
            </a:r>
            <a:r>
              <a:rPr lang="en-US" altLang="ko-KR" dirty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83483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6082002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270253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041101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838881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75031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823364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010755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117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CFA16-E1FD-5148-AB1D-E997E471B1B2}" type="datetimeFigureOut">
              <a:rPr lang="en-US" smtClean="0"/>
              <a:t>7/7/2020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19164-C2A3-B847-AA65-6348417339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5786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1662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6" name="Google Shape;26;p2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2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8" name="Google Shape;28;p2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91846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2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317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903518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3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175479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3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99194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328234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8821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28706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5.png"/><Relationship Id="rId5" Type="http://schemas.openxmlformats.org/officeDocument/2006/relationships/image" Target="../media/image22.png"/><Relationship Id="rId4" Type="http://schemas.openxmlformats.org/officeDocument/2006/relationships/notesSlide" Target="../notesSlides/notesSlide2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5.png"/><Relationship Id="rId5" Type="http://schemas.openxmlformats.org/officeDocument/2006/relationships/image" Target="../media/image23.png"/><Relationship Id="rId4" Type="http://schemas.openxmlformats.org/officeDocument/2006/relationships/notesSlide" Target="../notesSlides/notesSlide2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Xf5w8beE8Ow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youtu.be/cuSRFZHcsQc" TargetMode="Externa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7" Type="http://schemas.openxmlformats.org/officeDocument/2006/relationships/image" Target="../media/image31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package" Target="../embeddings/Microsoft_Word_Document1.docx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10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4.wmf"/><Relationship Id="rId5" Type="http://schemas.openxmlformats.org/officeDocument/2006/relationships/package" Target="../embeddings/Microsoft_Word_Document2.docx"/><Relationship Id="rId4" Type="http://schemas.openxmlformats.org/officeDocument/2006/relationships/hyperlink" Target="https://youtu.be/o60apGctKKQ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Xf5w8beE8Ow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_8cnqsh?x=1jqt&amp;i=2tig8t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151860" y="2296632"/>
            <a:ext cx="10182447" cy="362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dirty="0"/>
              <a:t> 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ko-KR" altLang="en-US" dirty="0"/>
              <a:t>재외동포를 위한 </a:t>
            </a:r>
            <a:r>
              <a:rPr lang="ko-KR" altLang="en-US" dirty="0" smtClean="0"/>
              <a:t>한국어 </a:t>
            </a:r>
            <a:r>
              <a:rPr lang="en-US" altLang="ko-KR" dirty="0" smtClean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>1-2 </a:t>
            </a:r>
            <a:r>
              <a:rPr lang="ko-KR" dirty="0"/>
              <a:t/>
            </a:r>
            <a:br>
              <a:rPr lang="ko-KR" dirty="0"/>
            </a:br>
            <a:endParaRPr dirty="0"/>
          </a:p>
        </p:txBody>
      </p:sp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="" xmlns:a16="http://schemas.microsoft.com/office/drawing/2014/main" id="{30A0779E-C5F7-4DDE-9B42-70532898AB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8329" y="439145"/>
            <a:ext cx="2144046" cy="21440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311380" y="2831225"/>
            <a:ext cx="7048500" cy="1815882"/>
          </a:xfrm>
          <a:prstGeom prst="rect">
            <a:avLst/>
          </a:prstGeom>
          <a:solidFill>
            <a:srgbClr val="DEEBF7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0000FF"/>
                </a:solidFill>
              </a:rPr>
              <a:t>917-689-3742</a:t>
            </a:r>
          </a:p>
          <a:p>
            <a:r>
              <a:rPr lang="ko-KR" altLang="en-US" sz="2800" dirty="0" err="1">
                <a:solidFill>
                  <a:srgbClr val="FE3ED0"/>
                </a:solidFill>
              </a:rPr>
              <a:t>구일칠</a:t>
            </a:r>
            <a:r>
              <a:rPr lang="ko-KR" altLang="en-US" sz="2800" dirty="0">
                <a:solidFill>
                  <a:srgbClr val="FE3ED0"/>
                </a:solidFill>
              </a:rPr>
              <a:t>  </a:t>
            </a:r>
            <a:r>
              <a:rPr lang="ko-KR" altLang="en-US" sz="2800" dirty="0" err="1">
                <a:solidFill>
                  <a:srgbClr val="FE3ED0"/>
                </a:solidFill>
              </a:rPr>
              <a:t>육팔구</a:t>
            </a:r>
            <a:r>
              <a:rPr lang="ko-KR" altLang="en-US" sz="2800" dirty="0">
                <a:solidFill>
                  <a:srgbClr val="FE3ED0"/>
                </a:solidFill>
              </a:rPr>
              <a:t>  </a:t>
            </a:r>
            <a:r>
              <a:rPr lang="ko-KR" altLang="en-US" sz="2800" dirty="0" err="1">
                <a:solidFill>
                  <a:srgbClr val="FE3ED0"/>
                </a:solidFill>
              </a:rPr>
              <a:t>삼칠사이</a:t>
            </a:r>
            <a:endParaRPr lang="en-US" altLang="ko-KR" sz="2800" dirty="0">
              <a:solidFill>
                <a:srgbClr val="FE3ED0"/>
              </a:solidFill>
            </a:endParaRPr>
          </a:p>
          <a:p>
            <a:r>
              <a:rPr lang="en-US" altLang="ko-KR" sz="2800" dirty="0">
                <a:solidFill>
                  <a:srgbClr val="1F1FF4"/>
                </a:solidFill>
              </a:rPr>
              <a:t>314-921-5497</a:t>
            </a:r>
          </a:p>
          <a:p>
            <a:r>
              <a:rPr lang="ko-KR" altLang="en-US" sz="2800" dirty="0" err="1">
                <a:solidFill>
                  <a:srgbClr val="FE3ED0"/>
                </a:solidFill>
              </a:rPr>
              <a:t>삼일사</a:t>
            </a:r>
            <a:r>
              <a:rPr lang="ko-KR" altLang="en-US" sz="2800" dirty="0">
                <a:solidFill>
                  <a:srgbClr val="FE3ED0"/>
                </a:solidFill>
              </a:rPr>
              <a:t>  구이일   </a:t>
            </a:r>
            <a:r>
              <a:rPr lang="ko-KR" altLang="en-US" sz="2800" dirty="0" err="1">
                <a:solidFill>
                  <a:srgbClr val="FE3ED0"/>
                </a:solidFill>
              </a:rPr>
              <a:t>오사구칠</a:t>
            </a:r>
            <a:endParaRPr lang="en-US" altLang="ko-KR" sz="2800" dirty="0">
              <a:solidFill>
                <a:srgbClr val="FE3ED0"/>
              </a:solidFill>
            </a:endParaRPr>
          </a:p>
        </p:txBody>
      </p:sp>
      <p:pic>
        <p:nvPicPr>
          <p:cNvPr id="7" name="Picture 6" descr="A picture containing room&#10;&#10;Description automatically generated">
            <a:extLst>
              <a:ext uri="{FF2B5EF4-FFF2-40B4-BE49-F238E27FC236}">
                <a16:creationId xmlns="" xmlns:a16="http://schemas.microsoft.com/office/drawing/2014/main" id="{2541B2FE-60BB-084F-95D4-6CAA93DFAC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516" y="1843068"/>
            <a:ext cx="2948283" cy="238130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0E299402-EDF3-9E4D-8A16-17DEC46C138B}"/>
              </a:ext>
            </a:extLst>
          </p:cNvPr>
          <p:cNvSpPr txBox="1"/>
          <p:nvPr/>
        </p:nvSpPr>
        <p:spPr>
          <a:xfrm>
            <a:off x="2229543" y="3880619"/>
            <a:ext cx="1521005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 err="1"/>
              <a:t>Littledeep.com</a:t>
            </a:r>
            <a:endParaRPr lang="en-US" sz="600" dirty="0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075F5B0C-977A-C147-B23B-98591F2AB763}"/>
              </a:ext>
            </a:extLst>
          </p:cNvPr>
          <p:cNvSpPr txBox="1"/>
          <p:nvPr/>
        </p:nvSpPr>
        <p:spPr>
          <a:xfrm>
            <a:off x="4311380" y="2181499"/>
            <a:ext cx="2530844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전화 번호를 </a:t>
            </a:r>
            <a:r>
              <a:rPr lang="ko-KR" altLang="en-US" dirty="0" smtClean="0"/>
              <a:t>읽어 봐요</a:t>
            </a:r>
            <a:r>
              <a:rPr lang="en-US" altLang="ko-KR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3857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lang="en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lang="en" sz="1200" b="1" kern="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890008" y="2741307"/>
            <a:ext cx="4843152" cy="2677656"/>
          </a:xfrm>
          <a:prstGeom prst="rect">
            <a:avLst/>
          </a:prstGeom>
          <a:solidFill>
            <a:srgbClr val="DEEBF7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800" dirty="0">
                <a:solidFill>
                  <a:srgbClr val="0000FF"/>
                </a:solidFill>
              </a:rPr>
              <a:t>여기는</a:t>
            </a:r>
            <a:r>
              <a:rPr lang="en-US" altLang="ko-KR" sz="2800" dirty="0">
                <a:solidFill>
                  <a:srgbClr val="0000FF"/>
                </a:solidFill>
              </a:rPr>
              <a:t> </a:t>
            </a:r>
            <a:r>
              <a:rPr lang="ko-KR" altLang="en-US" sz="2800" dirty="0">
                <a:solidFill>
                  <a:srgbClr val="0000FF"/>
                </a:solidFill>
              </a:rPr>
              <a:t>어디예요</a:t>
            </a:r>
            <a:r>
              <a:rPr lang="en-US" altLang="ko-KR" sz="2800" dirty="0">
                <a:solidFill>
                  <a:srgbClr val="0000FF"/>
                </a:solidFill>
              </a:rPr>
              <a:t>?</a:t>
            </a:r>
          </a:p>
          <a:p>
            <a:r>
              <a:rPr lang="ko-KR" altLang="en-US" sz="2800" dirty="0" err="1"/>
              <a:t>학교예요</a:t>
            </a:r>
            <a:r>
              <a:rPr lang="en-US" altLang="ko-KR" sz="2800" dirty="0"/>
              <a:t>.</a:t>
            </a:r>
          </a:p>
          <a:p>
            <a:endParaRPr lang="en-US" altLang="ko-KR" sz="2800" dirty="0"/>
          </a:p>
          <a:p>
            <a:r>
              <a:rPr lang="ko-KR" altLang="en-US" sz="2800" dirty="0">
                <a:solidFill>
                  <a:srgbClr val="0000FF"/>
                </a:solidFill>
              </a:rPr>
              <a:t>몇 학년 몇 </a:t>
            </a:r>
            <a:r>
              <a:rPr lang="ko-KR" altLang="en-US" sz="2800" dirty="0" err="1">
                <a:solidFill>
                  <a:srgbClr val="0000FF"/>
                </a:solidFill>
              </a:rPr>
              <a:t>반이에요</a:t>
            </a:r>
            <a:r>
              <a:rPr lang="en-US" altLang="ko-KR" sz="2800" dirty="0">
                <a:solidFill>
                  <a:srgbClr val="0000FF"/>
                </a:solidFill>
              </a:rPr>
              <a:t>?</a:t>
            </a:r>
          </a:p>
          <a:p>
            <a:r>
              <a:rPr lang="ko-KR" altLang="en-US" sz="2800" dirty="0">
                <a:solidFill>
                  <a:srgbClr val="000000"/>
                </a:solidFill>
              </a:rPr>
              <a:t>이 학년 일 </a:t>
            </a:r>
            <a:r>
              <a:rPr lang="ko-KR" altLang="en-US" sz="2800" dirty="0" err="1">
                <a:solidFill>
                  <a:srgbClr val="000000"/>
                </a:solidFill>
              </a:rPr>
              <a:t>반이에요</a:t>
            </a:r>
            <a:endParaRPr lang="en-US" altLang="ko-KR" sz="2800" dirty="0">
              <a:solidFill>
                <a:srgbClr val="000000"/>
              </a:solidFill>
            </a:endParaRPr>
          </a:p>
          <a:p>
            <a:endParaRPr lang="en-US" altLang="ko-KR" sz="2800" dirty="0">
              <a:solidFill>
                <a:srgbClr val="0000FF"/>
              </a:solidFill>
            </a:endParaRPr>
          </a:p>
        </p:txBody>
      </p:sp>
      <p:pic>
        <p:nvPicPr>
          <p:cNvPr id="4" name="Picture 3" descr="A picture containing indoor, table, kitchen, room&#10;&#10;Description automatically generated">
            <a:extLst>
              <a:ext uri="{FF2B5EF4-FFF2-40B4-BE49-F238E27FC236}">
                <a16:creationId xmlns="" xmlns:a16="http://schemas.microsoft.com/office/drawing/2014/main" id="{A67CEE65-E706-1F41-A4AE-1F7B435548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632" y="1439037"/>
            <a:ext cx="4199442" cy="397992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3E6F90BA-2C8C-0549-9F3F-2FE4CEB329E0}"/>
              </a:ext>
            </a:extLst>
          </p:cNvPr>
          <p:cNvSpPr txBox="1"/>
          <p:nvPr/>
        </p:nvSpPr>
        <p:spPr>
          <a:xfrm>
            <a:off x="3823656" y="5418963"/>
            <a:ext cx="304927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 err="1"/>
              <a:t>news.v.daum.net</a:t>
            </a:r>
            <a:r>
              <a:rPr lang="en-US" sz="600" dirty="0"/>
              <a:t>/v/20200526191059735</a:t>
            </a:r>
          </a:p>
        </p:txBody>
      </p:sp>
    </p:spTree>
    <p:extLst>
      <p:ext uri="{BB962C8B-B14F-4D97-AF65-F5344CB8AC3E}">
        <p14:creationId xmlns:p14="http://schemas.microsoft.com/office/powerpoint/2010/main" val="3255134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6" name="Picture 5" descr="A close up of a device&#10;&#10;Description automatically generated">
            <a:extLst>
              <a:ext uri="{FF2B5EF4-FFF2-40B4-BE49-F238E27FC236}">
                <a16:creationId xmlns="" xmlns:a16="http://schemas.microsoft.com/office/drawing/2014/main" id="{126FB72C-BA72-0E40-86C7-FD1E663726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940" y="743711"/>
            <a:ext cx="11145779" cy="459638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A3308759-B749-964B-8BA3-7DD55B7CB752}"/>
              </a:ext>
            </a:extLst>
          </p:cNvPr>
          <p:cNvSpPr txBox="1"/>
          <p:nvPr/>
        </p:nvSpPr>
        <p:spPr>
          <a:xfrm>
            <a:off x="1999488" y="3718560"/>
            <a:ext cx="13045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월요일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73D65801-242D-A74F-BA4E-C5A02A8CE598}"/>
              </a:ext>
            </a:extLst>
          </p:cNvPr>
          <p:cNvSpPr txBox="1"/>
          <p:nvPr/>
        </p:nvSpPr>
        <p:spPr>
          <a:xfrm>
            <a:off x="4880285" y="3718560"/>
            <a:ext cx="13045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ko-KR" altLang="en-US" sz="2000" dirty="0">
                <a:solidFill>
                  <a:srgbClr val="1F1FF4"/>
                </a:solidFill>
              </a:rPr>
              <a:t>수요일</a:t>
            </a:r>
            <a:endParaRPr lang="en-US" sz="2000" dirty="0">
              <a:solidFill>
                <a:srgbClr val="1F1FF4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A38ADDED-B63F-EE46-9E56-C8B516A302F3}"/>
              </a:ext>
            </a:extLst>
          </p:cNvPr>
          <p:cNvSpPr/>
          <p:nvPr/>
        </p:nvSpPr>
        <p:spPr>
          <a:xfrm>
            <a:off x="6291402" y="3749338"/>
            <a:ext cx="95410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목요일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2542D43B-5047-ED4C-92E6-70AAD24507FD}"/>
              </a:ext>
            </a:extLst>
          </p:cNvPr>
          <p:cNvSpPr/>
          <p:nvPr/>
        </p:nvSpPr>
        <p:spPr>
          <a:xfrm>
            <a:off x="10232879" y="3718560"/>
            <a:ext cx="95410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일요일</a:t>
            </a:r>
            <a:endParaRPr 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3996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9" grpId="0"/>
      <p:bldP spid="13" grpId="0"/>
      <p:bldP spid="13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 descr="A picture containing cabinet&#10;&#10;Description automatically generated">
            <a:extLst>
              <a:ext uri="{FF2B5EF4-FFF2-40B4-BE49-F238E27FC236}">
                <a16:creationId xmlns="" xmlns:a16="http://schemas.microsoft.com/office/drawing/2014/main" id="{73BF33AE-F342-FC4C-AD1F-D58F7DAD851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6510" y="23694"/>
            <a:ext cx="7261133" cy="615924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083428" y="1975132"/>
            <a:ext cx="441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월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87285" y="1975132"/>
            <a:ext cx="441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일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78D9FDE1-6230-4E46-AE18-46DBEBCD448E}"/>
              </a:ext>
            </a:extLst>
          </p:cNvPr>
          <p:cNvSpPr txBox="1"/>
          <p:nvPr/>
        </p:nvSpPr>
        <p:spPr>
          <a:xfrm>
            <a:off x="6195936" y="1975132"/>
            <a:ext cx="441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월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B95E15B6-C006-DF46-9323-A93851FF3D58}"/>
              </a:ext>
            </a:extLst>
          </p:cNvPr>
          <p:cNvSpPr txBox="1"/>
          <p:nvPr/>
        </p:nvSpPr>
        <p:spPr>
          <a:xfrm>
            <a:off x="8405492" y="1975132"/>
            <a:ext cx="441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월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2E9DBB32-E2EB-0745-B7A2-91290FCFF98C}"/>
              </a:ext>
            </a:extLst>
          </p:cNvPr>
          <p:cNvSpPr txBox="1"/>
          <p:nvPr/>
        </p:nvSpPr>
        <p:spPr>
          <a:xfrm>
            <a:off x="9165490" y="1975132"/>
            <a:ext cx="441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일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1EB719FC-ADB6-1D4C-BB72-ECF6865BC7E3}"/>
              </a:ext>
            </a:extLst>
          </p:cNvPr>
          <p:cNvSpPr txBox="1"/>
          <p:nvPr/>
        </p:nvSpPr>
        <p:spPr>
          <a:xfrm>
            <a:off x="3833225" y="3785616"/>
            <a:ext cx="1525159" cy="384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오월 </a:t>
            </a:r>
            <a:r>
              <a:rPr lang="ko-KR" altLang="en-US" dirty="0" err="1">
                <a:solidFill>
                  <a:srgbClr val="FF0000"/>
                </a:solidFill>
              </a:rPr>
              <a:t>십칠일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9369D34B-233C-FA4D-AB33-293BEF9E45F9}"/>
              </a:ext>
            </a:extLst>
          </p:cNvPr>
          <p:cNvSpPr txBox="1"/>
          <p:nvPr/>
        </p:nvSpPr>
        <p:spPr>
          <a:xfrm>
            <a:off x="5945164" y="3806130"/>
            <a:ext cx="18842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FE3ED0"/>
                </a:solidFill>
              </a:rPr>
              <a:t>유월</a:t>
            </a:r>
            <a:r>
              <a:rPr lang="ko-KR" altLang="en-US" dirty="0">
                <a:solidFill>
                  <a:srgbClr val="FF0000"/>
                </a:solidFill>
              </a:rPr>
              <a:t> </a:t>
            </a:r>
            <a:r>
              <a:rPr lang="ko-KR" altLang="en-US" dirty="0" err="1">
                <a:solidFill>
                  <a:srgbClr val="FF0000"/>
                </a:solidFill>
              </a:rPr>
              <a:t>이십오일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EB9C0FB0-B76A-9A4B-B464-D66FF03275B2}"/>
              </a:ext>
            </a:extLst>
          </p:cNvPr>
          <p:cNvSpPr txBox="1"/>
          <p:nvPr/>
        </p:nvSpPr>
        <p:spPr>
          <a:xfrm>
            <a:off x="8277038" y="3789410"/>
            <a:ext cx="1525159" cy="384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구월 삼십일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08A6E35F-5F7E-F34F-A29D-751EE429DB9B}"/>
              </a:ext>
            </a:extLst>
          </p:cNvPr>
          <p:cNvSpPr txBox="1"/>
          <p:nvPr/>
        </p:nvSpPr>
        <p:spPr>
          <a:xfrm>
            <a:off x="3833225" y="5670026"/>
            <a:ext cx="1525159" cy="384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FE3ED0"/>
                </a:solidFill>
              </a:rPr>
              <a:t>시월</a:t>
            </a:r>
            <a:r>
              <a:rPr lang="ko-KR" altLang="en-US" dirty="0">
                <a:solidFill>
                  <a:srgbClr val="FF0000"/>
                </a:solidFill>
              </a:rPr>
              <a:t> 팔일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D4683014-495C-B948-B24C-F54B9D942CB0}"/>
              </a:ext>
            </a:extLst>
          </p:cNvPr>
          <p:cNvSpPr txBox="1"/>
          <p:nvPr/>
        </p:nvSpPr>
        <p:spPr>
          <a:xfrm>
            <a:off x="5858296" y="5661628"/>
            <a:ext cx="20579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십일월 </a:t>
            </a:r>
            <a:r>
              <a:rPr lang="ko-KR" altLang="en-US" dirty="0" err="1">
                <a:solidFill>
                  <a:srgbClr val="FF0000"/>
                </a:solidFill>
              </a:rPr>
              <a:t>이십사일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1B6A4074-109E-F24C-B576-51340D745445}"/>
              </a:ext>
            </a:extLst>
          </p:cNvPr>
          <p:cNvSpPr txBox="1"/>
          <p:nvPr/>
        </p:nvSpPr>
        <p:spPr>
          <a:xfrm>
            <a:off x="8072969" y="5644086"/>
            <a:ext cx="20579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십이월 </a:t>
            </a:r>
            <a:r>
              <a:rPr lang="ko-KR" altLang="en-US" dirty="0" err="1">
                <a:solidFill>
                  <a:srgbClr val="FF0000"/>
                </a:solidFill>
              </a:rPr>
              <a:t>이십오일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5761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1" grpId="0"/>
      <p:bldP spid="12" grpId="0"/>
      <p:bldP spid="7" grpId="0"/>
      <p:bldP spid="13" grpId="0"/>
      <p:bldP spid="14" grpId="0"/>
      <p:bldP spid="15" grpId="0"/>
      <p:bldP spid="16" grpId="0"/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propeller&#10;&#10;Description automatically generated">
            <a:extLst>
              <a:ext uri="{FF2B5EF4-FFF2-40B4-BE49-F238E27FC236}">
                <a16:creationId xmlns="" xmlns:a16="http://schemas.microsoft.com/office/drawing/2014/main" id="{5DDE2793-ECA4-2A4C-B787-D39FC9FE5D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942" y="1939290"/>
            <a:ext cx="1783656" cy="2358390"/>
          </a:xfrm>
          <a:prstGeom prst="rect">
            <a:avLst/>
          </a:prstGeom>
        </p:spPr>
      </p:pic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 descr="A picture containing object, drawing, clock&#10;&#10;Description automatically generated">
            <a:extLst>
              <a:ext uri="{FF2B5EF4-FFF2-40B4-BE49-F238E27FC236}">
                <a16:creationId xmlns="" xmlns:a16="http://schemas.microsoft.com/office/drawing/2014/main" id="{1195A7C5-0E68-9C46-A274-C5E223B71B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7898" y="753446"/>
            <a:ext cx="1697990" cy="2441489"/>
          </a:xfrm>
          <a:prstGeom prst="rect">
            <a:avLst/>
          </a:prstGeom>
        </p:spPr>
      </p:pic>
      <p:pic>
        <p:nvPicPr>
          <p:cNvPr id="12" name="Picture 11" descr="A picture containing table&#10;&#10;Description automatically generated">
            <a:extLst>
              <a:ext uri="{FF2B5EF4-FFF2-40B4-BE49-F238E27FC236}">
                <a16:creationId xmlns="" xmlns:a16="http://schemas.microsoft.com/office/drawing/2014/main" id="{9D466354-C57E-4143-B8BF-24E310ED8C8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13159">
            <a:off x="3447288" y="2137623"/>
            <a:ext cx="457200" cy="29464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57B2E8AA-74DD-7044-95ED-B66456A4466B}"/>
              </a:ext>
            </a:extLst>
          </p:cNvPr>
          <p:cNvSpPr txBox="1"/>
          <p:nvPr/>
        </p:nvSpPr>
        <p:spPr>
          <a:xfrm>
            <a:off x="5073844" y="1832911"/>
            <a:ext cx="4992967" cy="230832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400" dirty="0"/>
              <a:t>준이 책상 위에 있는 </a:t>
            </a:r>
            <a:r>
              <a:rPr lang="ko-KR" altLang="en-US" sz="2400" dirty="0" err="1"/>
              <a:t>물건들이에요</a:t>
            </a:r>
            <a:r>
              <a:rPr lang="en-US" altLang="ko-KR" sz="2400" dirty="0"/>
              <a:t>.</a:t>
            </a:r>
          </a:p>
          <a:p>
            <a:r>
              <a:rPr lang="ko-KR" altLang="en-US" sz="2400" dirty="0"/>
              <a:t>뭐가 있나요</a:t>
            </a:r>
            <a:r>
              <a:rPr lang="en-US" altLang="ko-KR" sz="2400" dirty="0"/>
              <a:t>?</a:t>
            </a:r>
          </a:p>
          <a:p>
            <a:endParaRPr lang="en-US" sz="2400" dirty="0"/>
          </a:p>
          <a:p>
            <a:r>
              <a:rPr lang="ko-KR" altLang="en-US" sz="2400" dirty="0" err="1">
                <a:solidFill>
                  <a:srgbClr val="FE3ED0"/>
                </a:solidFill>
              </a:rPr>
              <a:t>가위하고</a:t>
            </a:r>
            <a:r>
              <a:rPr lang="ko-KR" altLang="en-US" sz="2400" dirty="0">
                <a:solidFill>
                  <a:srgbClr val="FE3ED0"/>
                </a:solidFill>
              </a:rPr>
              <a:t> </a:t>
            </a:r>
            <a:r>
              <a:rPr lang="ko-KR" altLang="en-US" sz="2400" dirty="0" err="1">
                <a:solidFill>
                  <a:srgbClr val="FE3ED0"/>
                </a:solidFill>
              </a:rPr>
              <a:t>가방하고</a:t>
            </a:r>
            <a:r>
              <a:rPr lang="ko-KR" altLang="en-US" sz="2400" dirty="0">
                <a:solidFill>
                  <a:srgbClr val="FE3ED0"/>
                </a:solidFill>
              </a:rPr>
              <a:t> 연필이 있어요</a:t>
            </a:r>
            <a:r>
              <a:rPr lang="en-US" altLang="ko-KR" sz="2400" dirty="0">
                <a:solidFill>
                  <a:srgbClr val="FE3ED0"/>
                </a:solidFill>
              </a:rPr>
              <a:t>.</a:t>
            </a:r>
          </a:p>
          <a:p>
            <a:endParaRPr lang="en-US" sz="2400" dirty="0">
              <a:solidFill>
                <a:srgbClr val="FE3ED0"/>
              </a:solidFill>
            </a:endParaRPr>
          </a:p>
          <a:p>
            <a:endParaRPr lang="en-US" sz="2400" dirty="0">
              <a:solidFill>
                <a:srgbClr val="FE3ED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183FF05A-1A02-E04A-B6B4-2F451B115957}"/>
              </a:ext>
            </a:extLst>
          </p:cNvPr>
          <p:cNvSpPr txBox="1"/>
          <p:nvPr/>
        </p:nvSpPr>
        <p:spPr>
          <a:xfrm>
            <a:off x="1282700" y="4751782"/>
            <a:ext cx="53467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/>
              <a:t>https://</a:t>
            </a:r>
            <a:r>
              <a:rPr lang="en-US" sz="600" dirty="0" err="1"/>
              <a:t>nl.freepik.com</a:t>
            </a:r>
            <a:r>
              <a:rPr lang="en-US" sz="600" dirty="0"/>
              <a:t>/</a:t>
            </a:r>
            <a:r>
              <a:rPr lang="en-US" sz="600" dirty="0" err="1"/>
              <a:t>vrije</a:t>
            </a:r>
            <a:r>
              <a:rPr lang="en-US" sz="600" dirty="0"/>
              <a:t>-vector/school-stuff-collectie_972301.htm</a:t>
            </a:r>
          </a:p>
        </p:txBody>
      </p:sp>
    </p:spTree>
    <p:extLst>
      <p:ext uri="{BB962C8B-B14F-4D97-AF65-F5344CB8AC3E}">
        <p14:creationId xmlns:p14="http://schemas.microsoft.com/office/powerpoint/2010/main" val="2622298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7" name="Content Placeholder 4">
            <a:extLst>
              <a:ext uri="{FF2B5EF4-FFF2-40B4-BE49-F238E27FC236}">
                <a16:creationId xmlns="" xmlns:a16="http://schemas.microsoft.com/office/drawing/2014/main" id="{8D6F28FB-BA8D-E643-AA02-AF2FDE87096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15489804"/>
              </p:ext>
            </p:extLst>
          </p:nvPr>
        </p:nvGraphicFramePr>
        <p:xfrm>
          <a:off x="247080" y="212106"/>
          <a:ext cx="11697840" cy="51816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196198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73585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50033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복습</a:t>
                      </a:r>
                      <a:endParaRPr lang="en-US" sz="2800" dirty="0">
                        <a:latin typeface="Arial Black"/>
                        <a:cs typeface="Arial Black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600" baseline="0" dirty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ko-KR" altLang="en-US" sz="2600" baseline="0" dirty="0">
                          <a:solidFill>
                            <a:srgbClr val="000090"/>
                          </a:solidFill>
                        </a:rPr>
                        <a:t>     </a:t>
                      </a:r>
                      <a:r>
                        <a:rPr lang="en-US" sz="2600" baseline="0" dirty="0">
                          <a:solidFill>
                            <a:srgbClr val="000090"/>
                          </a:solidFill>
                        </a:rPr>
                        <a:t>-</a:t>
                      </a:r>
                      <a:r>
                        <a:rPr lang="ko-KR" altLang="en-US" sz="2600" baseline="0" dirty="0">
                          <a:solidFill>
                            <a:srgbClr val="FC02FF"/>
                          </a:solidFill>
                        </a:rPr>
                        <a:t>하고</a:t>
                      </a:r>
                      <a:endParaRPr lang="en-US" sz="2600" b="1" dirty="0">
                        <a:solidFill>
                          <a:srgbClr val="000090"/>
                        </a:solidFill>
                        <a:latin typeface="Arial"/>
                        <a:ea typeface="나눔고딕"/>
                        <a:cs typeface="Arial"/>
                      </a:endParaRPr>
                    </a:p>
                  </a:txBody>
                  <a:tcPr marL="121920" marR="121920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="" xmlns:a16="http://schemas.microsoft.com/office/drawing/2014/main" id="{B44EB456-50E0-924C-854A-DF4133E2BC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2844" y="1037007"/>
            <a:ext cx="3277911" cy="2901950"/>
          </a:xfrm>
          <a:prstGeom prst="rect">
            <a:avLst/>
          </a:prstGeom>
        </p:spPr>
      </p:pic>
      <p:pic>
        <p:nvPicPr>
          <p:cNvPr id="8" name="Picture 7" descr="A picture containing table, desk&#10;&#10;Description automatically generated">
            <a:extLst>
              <a:ext uri="{FF2B5EF4-FFF2-40B4-BE49-F238E27FC236}">
                <a16:creationId xmlns="" xmlns:a16="http://schemas.microsoft.com/office/drawing/2014/main" id="{1E0D4DDC-3D1D-9947-AEF9-9F24BB30C7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8900" y="1037007"/>
            <a:ext cx="3683000" cy="2540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8A867828-2CAE-CA45-95EB-25CB70529C82}"/>
              </a:ext>
            </a:extLst>
          </p:cNvPr>
          <p:cNvSpPr txBox="1"/>
          <p:nvPr/>
        </p:nvSpPr>
        <p:spPr>
          <a:xfrm>
            <a:off x="863599" y="4111625"/>
            <a:ext cx="4216400" cy="138499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800" dirty="0"/>
              <a:t>민수가 뭘 먹어요</a:t>
            </a:r>
            <a:r>
              <a:rPr lang="en-US" altLang="ko-KR" sz="2800" dirty="0"/>
              <a:t>?</a:t>
            </a:r>
          </a:p>
          <a:p>
            <a:endParaRPr lang="en-US" sz="2800" dirty="0"/>
          </a:p>
          <a:p>
            <a:r>
              <a:rPr lang="ko-KR" altLang="en-US" sz="2800" dirty="0"/>
              <a:t>빵</a:t>
            </a:r>
            <a:r>
              <a:rPr lang="ko-KR" altLang="en-US" sz="2800" dirty="0">
                <a:solidFill>
                  <a:srgbClr val="FE3ED0"/>
                </a:solidFill>
              </a:rPr>
              <a:t>하고</a:t>
            </a:r>
            <a:r>
              <a:rPr lang="ko-KR" altLang="en-US" sz="2800" dirty="0"/>
              <a:t> 과자를 먹어요</a:t>
            </a:r>
            <a:r>
              <a:rPr lang="en-US" altLang="ko-KR" sz="2800" dirty="0"/>
              <a:t>.</a:t>
            </a:r>
            <a:endParaRPr lang="en-US" sz="2800" dirty="0"/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F325BBE8-767F-184E-A436-2EF2BC24DFF6}"/>
              </a:ext>
            </a:extLst>
          </p:cNvPr>
          <p:cNvSpPr txBox="1"/>
          <p:nvPr/>
        </p:nvSpPr>
        <p:spPr>
          <a:xfrm>
            <a:off x="6311898" y="4077423"/>
            <a:ext cx="4787901" cy="138499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800" dirty="0"/>
              <a:t>필통에 뭐가 있어요</a:t>
            </a:r>
            <a:r>
              <a:rPr lang="en-US" altLang="ko-KR" sz="2800" dirty="0"/>
              <a:t>?</a:t>
            </a:r>
          </a:p>
          <a:p>
            <a:endParaRPr lang="en-US" sz="2800" dirty="0"/>
          </a:p>
          <a:p>
            <a:r>
              <a:rPr lang="ko-KR" altLang="en-US" sz="2800" dirty="0" err="1"/>
              <a:t>연필</a:t>
            </a:r>
            <a:r>
              <a:rPr lang="ko-KR" altLang="en-US" sz="2800" dirty="0" err="1">
                <a:solidFill>
                  <a:srgbClr val="FE3ED0"/>
                </a:solidFill>
              </a:rPr>
              <a:t>하고</a:t>
            </a:r>
            <a:r>
              <a:rPr lang="ko-KR" altLang="en-US" sz="2800" dirty="0"/>
              <a:t> 지우개가 있어요</a:t>
            </a:r>
            <a:r>
              <a:rPr lang="en-US" altLang="ko-KR" sz="2800" dirty="0"/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543251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C9B41B73-769A-D74D-A304-4427D06D0A2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159" y="1405026"/>
            <a:ext cx="3245103" cy="2915651"/>
          </a:xfrm>
          <a:prstGeom prst="rect">
            <a:avLst/>
          </a:prstGeom>
        </p:spPr>
      </p:pic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7" name="Content Placeholder 4">
            <a:extLst>
              <a:ext uri="{FF2B5EF4-FFF2-40B4-BE49-F238E27FC236}">
                <a16:creationId xmlns="" xmlns:a16="http://schemas.microsoft.com/office/drawing/2014/main" id="{8D6F28FB-BA8D-E643-AA02-AF2FDE87096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3278349"/>
              </p:ext>
            </p:extLst>
          </p:nvPr>
        </p:nvGraphicFramePr>
        <p:xfrm>
          <a:off x="247080" y="212106"/>
          <a:ext cx="11697840" cy="51816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196198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73585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50033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복습</a:t>
                      </a:r>
                      <a:endParaRPr lang="en-US" sz="2800" dirty="0">
                        <a:latin typeface="Arial Black"/>
                        <a:cs typeface="Arial Black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600" baseline="0" dirty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ko-KR" altLang="en-US" sz="2600" baseline="0" dirty="0">
                          <a:solidFill>
                            <a:srgbClr val="000090"/>
                          </a:solidFill>
                        </a:rPr>
                        <a:t>     </a:t>
                      </a:r>
                      <a:r>
                        <a:rPr lang="en-US" sz="2600" baseline="0" dirty="0">
                          <a:solidFill>
                            <a:srgbClr val="000090"/>
                          </a:solidFill>
                        </a:rPr>
                        <a:t>-</a:t>
                      </a:r>
                      <a:r>
                        <a:rPr lang="ko-KR" altLang="en-US" sz="2600" baseline="0" dirty="0">
                          <a:solidFill>
                            <a:srgbClr val="FC02FF"/>
                          </a:solidFill>
                        </a:rPr>
                        <a:t>고</a:t>
                      </a:r>
                      <a:endParaRPr lang="en-US" sz="2600" b="1" dirty="0">
                        <a:solidFill>
                          <a:srgbClr val="000090"/>
                        </a:solidFill>
                        <a:latin typeface="Arial"/>
                        <a:ea typeface="나눔고딕"/>
                        <a:cs typeface="Arial"/>
                      </a:endParaRPr>
                    </a:p>
                  </a:txBody>
                  <a:tcPr marL="121920" marR="121920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8A867828-2CAE-CA45-95EB-25CB70529C82}"/>
              </a:ext>
            </a:extLst>
          </p:cNvPr>
          <p:cNvSpPr txBox="1"/>
          <p:nvPr/>
        </p:nvSpPr>
        <p:spPr>
          <a:xfrm>
            <a:off x="6444591" y="4262444"/>
            <a:ext cx="5232401" cy="181588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800" dirty="0" err="1"/>
              <a:t>민수하고</a:t>
            </a:r>
            <a:r>
              <a:rPr lang="ko-KR" altLang="en-US" sz="2800" dirty="0"/>
              <a:t> 세라는 몇 </a:t>
            </a:r>
            <a:r>
              <a:rPr lang="ko-KR" altLang="en-US" sz="2800" dirty="0" err="1"/>
              <a:t>학년이에요</a:t>
            </a:r>
            <a:r>
              <a:rPr lang="en-US" altLang="ko-KR" sz="2800" dirty="0"/>
              <a:t>?</a:t>
            </a:r>
          </a:p>
          <a:p>
            <a:endParaRPr lang="en-US" sz="2800" dirty="0"/>
          </a:p>
          <a:p>
            <a:r>
              <a:rPr lang="ko-KR" altLang="en-US" sz="2800" dirty="0"/>
              <a:t>민수는 </a:t>
            </a:r>
            <a:r>
              <a:rPr lang="en-US" altLang="ko-KR" sz="2800" dirty="0"/>
              <a:t>2</a:t>
            </a:r>
            <a:r>
              <a:rPr lang="ko-KR" altLang="en-US" sz="2800" dirty="0"/>
              <a:t>학년</a:t>
            </a:r>
            <a:r>
              <a:rPr lang="ko-KR" altLang="en-US" sz="2800" dirty="0">
                <a:solidFill>
                  <a:srgbClr val="FE3ED0"/>
                </a:solidFill>
              </a:rPr>
              <a:t>이고 </a:t>
            </a:r>
            <a:r>
              <a:rPr lang="ko-KR" altLang="en-US" sz="2800" dirty="0">
                <a:solidFill>
                  <a:schemeClr val="tx1"/>
                </a:solidFill>
              </a:rPr>
              <a:t>세라는 </a:t>
            </a:r>
            <a:r>
              <a:rPr lang="en-US" altLang="ko-KR" sz="2800" dirty="0">
                <a:solidFill>
                  <a:schemeClr val="tx1"/>
                </a:solidFill>
              </a:rPr>
              <a:t>1</a:t>
            </a:r>
            <a:r>
              <a:rPr lang="ko-KR" altLang="en-US" sz="2800" dirty="0" err="1">
                <a:solidFill>
                  <a:schemeClr val="tx1"/>
                </a:solidFill>
              </a:rPr>
              <a:t>학년이에요</a:t>
            </a:r>
            <a:r>
              <a:rPr lang="en-US" altLang="ko-KR" sz="2800" dirty="0"/>
              <a:t>.</a:t>
            </a:r>
            <a:endParaRPr lang="en-US" sz="2800" dirty="0"/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F325BBE8-767F-184E-A436-2EF2BC24DFF6}"/>
              </a:ext>
            </a:extLst>
          </p:cNvPr>
          <p:cNvSpPr txBox="1"/>
          <p:nvPr/>
        </p:nvSpPr>
        <p:spPr>
          <a:xfrm>
            <a:off x="515008" y="4257697"/>
            <a:ext cx="4787901" cy="181588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800" dirty="0"/>
              <a:t>동생하고 아빠는 뭘 해요</a:t>
            </a:r>
            <a:r>
              <a:rPr lang="en-US" altLang="ko-KR" sz="2800" dirty="0"/>
              <a:t>?</a:t>
            </a:r>
          </a:p>
          <a:p>
            <a:endParaRPr lang="en-US" sz="2800" dirty="0"/>
          </a:p>
          <a:p>
            <a:r>
              <a:rPr lang="ko-KR" altLang="en-US" sz="2800" dirty="0"/>
              <a:t>동생은 책을 읽</a:t>
            </a:r>
            <a:r>
              <a:rPr lang="ko-KR" altLang="en-US" sz="2800" dirty="0">
                <a:solidFill>
                  <a:srgbClr val="FE3ED0"/>
                </a:solidFill>
              </a:rPr>
              <a:t>고</a:t>
            </a:r>
            <a:r>
              <a:rPr lang="ko-KR" altLang="en-US" sz="2800" dirty="0"/>
              <a:t> 아빠는 </a:t>
            </a:r>
            <a:r>
              <a:rPr lang="ko-KR" altLang="en-US" sz="2800" dirty="0" smtClean="0"/>
              <a:t>텔레비전을 </a:t>
            </a:r>
            <a:r>
              <a:rPr lang="ko-KR" altLang="en-US" sz="2800" dirty="0"/>
              <a:t>봐요</a:t>
            </a:r>
            <a:r>
              <a:rPr lang="en-US" altLang="ko-KR" sz="2800" dirty="0"/>
              <a:t>.</a:t>
            </a:r>
            <a:endParaRPr lang="en-US" sz="2800" dirty="0"/>
          </a:p>
        </p:txBody>
      </p:sp>
      <p:pic>
        <p:nvPicPr>
          <p:cNvPr id="4" name="Picture 3" descr="A picture containing room&#10;&#10;Description automatically generated">
            <a:extLst>
              <a:ext uri="{FF2B5EF4-FFF2-40B4-BE49-F238E27FC236}">
                <a16:creationId xmlns="" xmlns:a16="http://schemas.microsoft.com/office/drawing/2014/main" id="{C7BE9958-CC16-9949-B4CD-F6EA1B49700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3064" y="1637897"/>
            <a:ext cx="3088777" cy="2619800"/>
          </a:xfrm>
          <a:prstGeom prst="rect">
            <a:avLst/>
          </a:prstGeom>
        </p:spPr>
      </p:pic>
      <p:graphicFrame>
        <p:nvGraphicFramePr>
          <p:cNvPr id="8" name="Table 7">
            <a:extLst>
              <a:ext uri="{FF2B5EF4-FFF2-40B4-BE49-F238E27FC236}">
                <a16:creationId xmlns="" xmlns:a16="http://schemas.microsoft.com/office/drawing/2014/main" id="{4A4477A2-DC5B-D543-8B51-683E282ED4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4568099"/>
              </p:ext>
            </p:extLst>
          </p:nvPr>
        </p:nvGraphicFramePr>
        <p:xfrm>
          <a:off x="3626755" y="847005"/>
          <a:ext cx="4787902" cy="1092159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393951">
                  <a:extLst>
                    <a:ext uri="{9D8B030D-6E8A-4147-A177-3AD203B41FA5}">
                      <a16:colId xmlns="" xmlns:a16="http://schemas.microsoft.com/office/drawing/2014/main" val="2841379981"/>
                    </a:ext>
                  </a:extLst>
                </a:gridCol>
                <a:gridCol w="2393951">
                  <a:extLst>
                    <a:ext uri="{9D8B030D-6E8A-4147-A177-3AD203B41FA5}">
                      <a16:colId xmlns="" xmlns:a16="http://schemas.microsoft.com/office/drawing/2014/main" val="1847390953"/>
                    </a:ext>
                  </a:extLst>
                </a:gridCol>
              </a:tblGrid>
              <a:tr h="573999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동사</a:t>
                      </a:r>
                      <a:r>
                        <a:rPr lang="en-US" altLang="ko-KR" sz="2800" dirty="0"/>
                        <a:t>,</a:t>
                      </a:r>
                      <a:r>
                        <a:rPr lang="ko-KR" altLang="en-US" sz="2800" dirty="0"/>
                        <a:t> 형용사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명사</a:t>
                      </a:r>
                      <a:r>
                        <a:rPr lang="en-US" altLang="ko-KR" sz="2800" dirty="0"/>
                        <a:t>+</a:t>
                      </a:r>
                      <a:r>
                        <a:rPr lang="ko-KR" altLang="en-US" sz="2800" dirty="0"/>
                        <a:t>이다</a:t>
                      </a:r>
                      <a:endParaRPr lang="en-US" sz="280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499525674"/>
                  </a:ext>
                </a:extLst>
              </a:tr>
              <a:tr h="45021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-</a:t>
                      </a:r>
                      <a:r>
                        <a:rPr lang="ko-KR" altLang="en-US" sz="2800" dirty="0"/>
                        <a:t>고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이고</a:t>
                      </a:r>
                      <a:endParaRPr lang="en-US" sz="280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9390421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3011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social media post&#10;&#10;Description automatically generated">
            <a:extLst>
              <a:ext uri="{FF2B5EF4-FFF2-40B4-BE49-F238E27FC236}">
                <a16:creationId xmlns="" xmlns:a16="http://schemas.microsoft.com/office/drawing/2014/main" id="{E4EF75C9-98F0-B742-B839-441AADB3867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125" y="0"/>
            <a:ext cx="8323852" cy="6053711"/>
          </a:xfrm>
          <a:prstGeom prst="rect">
            <a:avLst/>
          </a:prstGeom>
        </p:spPr>
      </p:pic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82033" y="3742813"/>
            <a:ext cx="24545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하고             수요일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63394" y="4580705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읽고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13735" y="4580705"/>
            <a:ext cx="7681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해요</a:t>
            </a:r>
            <a:r>
              <a:rPr lang="en-US" altLang="ko-KR" sz="2000" dirty="0">
                <a:solidFill>
                  <a:srgbClr val="FF0000"/>
                </a:solidFill>
              </a:rPr>
              <a:t>.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E2935C23-2F77-C145-ABA2-E87DAF6547BA}"/>
              </a:ext>
            </a:extLst>
          </p:cNvPr>
          <p:cNvSpPr txBox="1"/>
          <p:nvPr/>
        </p:nvSpPr>
        <p:spPr>
          <a:xfrm>
            <a:off x="3502475" y="5483185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하고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C758C6D8-6B60-1544-9ABF-27D6CCC7DC1A}"/>
              </a:ext>
            </a:extLst>
          </p:cNvPr>
          <p:cNvSpPr txBox="1"/>
          <p:nvPr/>
        </p:nvSpPr>
        <p:spPr>
          <a:xfrm>
            <a:off x="6663073" y="5472592"/>
            <a:ext cx="7681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봐요</a:t>
            </a:r>
            <a:r>
              <a:rPr lang="en-US" altLang="ko-KR" sz="2000" dirty="0">
                <a:solidFill>
                  <a:srgbClr val="FF0000"/>
                </a:solidFill>
              </a:rPr>
              <a:t>.</a:t>
            </a:r>
            <a:endParaRPr 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2550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7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57142277"/>
              </p:ext>
            </p:extLst>
          </p:nvPr>
        </p:nvGraphicFramePr>
        <p:xfrm>
          <a:off x="176042" y="135906"/>
          <a:ext cx="11697840" cy="51816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196198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73585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50033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복습</a:t>
                      </a:r>
                      <a:endParaRPr lang="en-US" sz="2800" dirty="0">
                        <a:latin typeface="Arial Black"/>
                        <a:cs typeface="Arial Black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600" baseline="0" dirty="0">
                          <a:solidFill>
                            <a:srgbClr val="000090"/>
                          </a:solidFill>
                        </a:rPr>
                        <a:t>              </a:t>
                      </a:r>
                      <a:r>
                        <a:rPr lang="en-US" altLang="ko-KR" sz="2800" b="1" dirty="0">
                          <a:solidFill>
                            <a:srgbClr val="000090"/>
                          </a:solidFill>
                          <a:latin typeface="+mn-lt"/>
                          <a:ea typeface="나눔고딕"/>
                          <a:cs typeface="나눔고딕"/>
                        </a:rPr>
                        <a:t>-(</a:t>
                      </a:r>
                      <a:r>
                        <a:rPr lang="ko-KR" altLang="en-US" sz="2800" b="1" dirty="0">
                          <a:solidFill>
                            <a:srgbClr val="000090"/>
                          </a:solidFill>
                          <a:latin typeface="+mn-lt"/>
                          <a:ea typeface="나눔고딕"/>
                          <a:cs typeface="나눔고딕"/>
                        </a:rPr>
                        <a:t>으</a:t>
                      </a:r>
                      <a:r>
                        <a:rPr lang="en-US" altLang="ko-KR" sz="2800" b="1" dirty="0">
                          <a:solidFill>
                            <a:srgbClr val="000090"/>
                          </a:solidFill>
                          <a:latin typeface="+mn-lt"/>
                          <a:ea typeface="나눔고딕"/>
                          <a:cs typeface="나눔고딕"/>
                        </a:rPr>
                        <a:t>)</a:t>
                      </a:r>
                      <a:r>
                        <a:rPr lang="ko-KR" altLang="en-US" sz="2800" b="1" dirty="0">
                          <a:solidFill>
                            <a:srgbClr val="000090"/>
                          </a:solidFill>
                          <a:latin typeface="+mn-lt"/>
                          <a:ea typeface="나눔고딕"/>
                          <a:cs typeface="나눔고딕"/>
                        </a:rPr>
                        <a:t>세요</a:t>
                      </a:r>
                      <a:endParaRPr lang="en-US" sz="2600" b="1" dirty="0">
                        <a:solidFill>
                          <a:srgbClr val="000090"/>
                        </a:solidFill>
                        <a:latin typeface="Arial"/>
                        <a:ea typeface="나눔고딕"/>
                        <a:cs typeface="Arial"/>
                      </a:endParaRPr>
                    </a:p>
                  </a:txBody>
                  <a:tcPr marL="121920" marR="121920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" name="Table 1">
            <a:extLst>
              <a:ext uri="{FF2B5EF4-FFF2-40B4-BE49-F238E27FC236}">
                <a16:creationId xmlns="" xmlns:a16="http://schemas.microsoft.com/office/drawing/2014/main" id="{0DD12D6D-573E-9640-978D-BAA5DF29E9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6422744"/>
              </p:ext>
            </p:extLst>
          </p:nvPr>
        </p:nvGraphicFramePr>
        <p:xfrm>
          <a:off x="1811283" y="908851"/>
          <a:ext cx="8127999" cy="1613632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709333">
                  <a:extLst>
                    <a:ext uri="{9D8B030D-6E8A-4147-A177-3AD203B41FA5}">
                      <a16:colId xmlns="" xmlns:a16="http://schemas.microsoft.com/office/drawing/2014/main" val="2589163071"/>
                    </a:ext>
                  </a:extLst>
                </a:gridCol>
                <a:gridCol w="2709333">
                  <a:extLst>
                    <a:ext uri="{9D8B030D-6E8A-4147-A177-3AD203B41FA5}">
                      <a16:colId xmlns="" xmlns:a16="http://schemas.microsoft.com/office/drawing/2014/main" val="4214348963"/>
                    </a:ext>
                  </a:extLst>
                </a:gridCol>
                <a:gridCol w="2709333">
                  <a:extLst>
                    <a:ext uri="{9D8B030D-6E8A-4147-A177-3AD203B41FA5}">
                      <a16:colId xmlns="" xmlns:a16="http://schemas.microsoft.com/office/drawing/2014/main" val="1543198573"/>
                    </a:ext>
                  </a:extLst>
                </a:gridCol>
              </a:tblGrid>
              <a:tr h="806816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V </a:t>
                      </a:r>
                      <a:r>
                        <a:rPr lang="ko-KR" altLang="en-US" sz="2400" dirty="0" smtClean="0"/>
                        <a:t>어간 </a:t>
                      </a:r>
                      <a:r>
                        <a:rPr lang="en-US" sz="2400" dirty="0" smtClean="0"/>
                        <a:t>+ </a:t>
                      </a:r>
                      <a:r>
                        <a:rPr lang="ko-KR" altLang="en-US" sz="2400" dirty="0"/>
                        <a:t>받침 </a:t>
                      </a:r>
                      <a:r>
                        <a:rPr lang="en-US" altLang="ko-KR" sz="2400" dirty="0"/>
                        <a:t>O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400" dirty="0" smtClean="0"/>
                        <a:t>V </a:t>
                      </a:r>
                      <a:r>
                        <a:rPr lang="ko-KR" altLang="en-US" sz="2400" dirty="0" smtClean="0"/>
                        <a:t>어간 </a:t>
                      </a:r>
                      <a:r>
                        <a:rPr lang="en-US" sz="2400" dirty="0" smtClean="0"/>
                        <a:t>+ </a:t>
                      </a:r>
                      <a:r>
                        <a:rPr lang="ko-KR" altLang="en-US" sz="2400" dirty="0"/>
                        <a:t>받침</a:t>
                      </a:r>
                      <a:r>
                        <a:rPr lang="en-US" altLang="ko-KR" sz="2400" dirty="0"/>
                        <a:t> X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400" dirty="0" smtClean="0"/>
                        <a:t>V </a:t>
                      </a:r>
                      <a:r>
                        <a:rPr lang="ko-KR" altLang="en-US" sz="2400" dirty="0" smtClean="0"/>
                        <a:t>어간 </a:t>
                      </a:r>
                      <a:r>
                        <a:rPr lang="en-US" sz="2400" dirty="0" smtClean="0"/>
                        <a:t>+ </a:t>
                      </a:r>
                      <a:r>
                        <a:rPr lang="ko-KR" altLang="en-US" sz="2400" dirty="0"/>
                        <a:t>받침</a:t>
                      </a:r>
                      <a:r>
                        <a:rPr lang="en-US" altLang="ko-KR" sz="2400" dirty="0"/>
                        <a:t> </a:t>
                      </a:r>
                      <a:r>
                        <a:rPr lang="ko-KR" altLang="en-US" sz="2400" dirty="0" err="1"/>
                        <a:t>ㄹ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981093507"/>
                  </a:ext>
                </a:extLst>
              </a:tr>
              <a:tr h="806816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400" dirty="0"/>
                        <a:t>-</a:t>
                      </a:r>
                      <a:r>
                        <a:rPr lang="ko-KR" altLang="en-US" sz="2400" dirty="0" err="1"/>
                        <a:t>으세요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-</a:t>
                      </a:r>
                      <a:r>
                        <a:rPr lang="ko-KR" altLang="en-US" sz="2400" dirty="0"/>
                        <a:t>세요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400" dirty="0"/>
                        <a:t>-</a:t>
                      </a:r>
                      <a:r>
                        <a:rPr lang="ko-KR" altLang="en-US" sz="2400" dirty="0"/>
                        <a:t>세요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55327692"/>
                  </a:ext>
                </a:extLst>
              </a:tr>
            </a:tbl>
          </a:graphicData>
        </a:graphic>
      </p:graphicFrame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1A857DDA-25D7-954F-95C7-E3CC8636867B}"/>
              </a:ext>
            </a:extLst>
          </p:cNvPr>
          <p:cNvSpPr txBox="1"/>
          <p:nvPr/>
        </p:nvSpPr>
        <p:spPr>
          <a:xfrm>
            <a:off x="2037565" y="3302562"/>
            <a:ext cx="22591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앉</a:t>
            </a:r>
            <a:r>
              <a:rPr lang="ko-KR" alt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고딕"/>
                <a:ea typeface="나눔고딕"/>
                <a:cs typeface="나눔고딕"/>
              </a:rPr>
              <a:t>다</a:t>
            </a:r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 </a:t>
            </a:r>
            <a:r>
              <a:rPr lang="en-US" altLang="ko-KR" sz="2400" dirty="0">
                <a:latin typeface="나눔고딕"/>
                <a:ea typeface="나눔고딕"/>
                <a:cs typeface="나눔고딕"/>
              </a:rPr>
              <a:t>+</a:t>
            </a:r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 </a:t>
            </a:r>
            <a:r>
              <a:rPr lang="en-US" altLang="ko-KR" sz="2400" dirty="0">
                <a:solidFill>
                  <a:srgbClr val="3366FF"/>
                </a:solidFill>
                <a:latin typeface="나눔고딕"/>
                <a:ea typeface="나눔고딕"/>
                <a:cs typeface="나눔고딕"/>
              </a:rPr>
              <a:t>-</a:t>
            </a:r>
            <a:r>
              <a:rPr lang="ko-KR" altLang="en-US" sz="2400" dirty="0" err="1">
                <a:solidFill>
                  <a:srgbClr val="3366FF"/>
                </a:solidFill>
                <a:latin typeface="나눔고딕"/>
                <a:ea typeface="나눔고딕"/>
                <a:cs typeface="나눔고딕"/>
              </a:rPr>
              <a:t>으세요</a:t>
            </a:r>
            <a:endParaRPr lang="en-US" sz="2400" dirty="0">
              <a:solidFill>
                <a:srgbClr val="3366FF"/>
              </a:solidFill>
              <a:latin typeface="나눔고딕"/>
              <a:ea typeface="나눔고딕"/>
              <a:cs typeface="나눔고딕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="" xmlns:a16="http://schemas.microsoft.com/office/drawing/2014/main" id="{E6754414-AF92-344D-847F-F3BF601A2D22}"/>
              </a:ext>
            </a:extLst>
          </p:cNvPr>
          <p:cNvCxnSpPr>
            <a:cxnSpLocks/>
          </p:cNvCxnSpPr>
          <p:nvPr/>
        </p:nvCxnSpPr>
        <p:spPr>
          <a:xfrm>
            <a:off x="2422542" y="3302562"/>
            <a:ext cx="0" cy="461665"/>
          </a:xfrm>
          <a:prstGeom prst="line">
            <a:avLst/>
          </a:prstGeom>
          <a:ln w="28575" cmpd="sng">
            <a:solidFill>
              <a:srgbClr val="008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="" xmlns:a16="http://schemas.microsoft.com/office/drawing/2014/main" id="{116C5FEA-506A-9449-8023-DE826CFEB08C}"/>
              </a:ext>
            </a:extLst>
          </p:cNvPr>
          <p:cNvCxnSpPr/>
          <p:nvPr/>
        </p:nvCxnSpPr>
        <p:spPr>
          <a:xfrm>
            <a:off x="1799335" y="4248701"/>
            <a:ext cx="762197" cy="0"/>
          </a:xfrm>
          <a:prstGeom prst="straightConnector1">
            <a:avLst/>
          </a:prstGeom>
          <a:ln w="38100" cmpd="sng">
            <a:solidFill>
              <a:srgbClr val="0080FF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6EFCCD1C-5473-B549-8914-0774B2BCE5FA}"/>
              </a:ext>
            </a:extLst>
          </p:cNvPr>
          <p:cNvSpPr txBox="1"/>
          <p:nvPr/>
        </p:nvSpPr>
        <p:spPr>
          <a:xfrm>
            <a:off x="2698728" y="4017868"/>
            <a:ext cx="13388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앉</a:t>
            </a:r>
            <a:r>
              <a:rPr lang="ko-KR" altLang="en-US" sz="2400" dirty="0">
                <a:solidFill>
                  <a:srgbClr val="0070C0"/>
                </a:solidFill>
                <a:latin typeface="나눔고딕"/>
                <a:ea typeface="나눔고딕"/>
                <a:cs typeface="나눔고딕"/>
              </a:rPr>
              <a:t>으세요</a:t>
            </a:r>
            <a:endParaRPr lang="en-US" sz="2400" dirty="0">
              <a:solidFill>
                <a:srgbClr val="0070C0"/>
              </a:solidFill>
              <a:latin typeface="나눔고딕"/>
              <a:ea typeface="나눔고딕"/>
              <a:cs typeface="나눔고딕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0CBADDF5-C66F-1E46-B2CB-ECB440E51AB9}"/>
              </a:ext>
            </a:extLst>
          </p:cNvPr>
          <p:cNvSpPr txBox="1"/>
          <p:nvPr/>
        </p:nvSpPr>
        <p:spPr>
          <a:xfrm>
            <a:off x="4996227" y="3279753"/>
            <a:ext cx="22591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보</a:t>
            </a:r>
            <a:r>
              <a:rPr lang="ko-KR" alt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고딕"/>
                <a:ea typeface="나눔고딕"/>
                <a:cs typeface="나눔고딕"/>
              </a:rPr>
              <a:t>다</a:t>
            </a:r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 </a:t>
            </a:r>
            <a:r>
              <a:rPr lang="en-US" altLang="ko-KR" sz="2400" dirty="0">
                <a:latin typeface="나눔고딕"/>
                <a:ea typeface="나눔고딕"/>
                <a:cs typeface="나눔고딕"/>
              </a:rPr>
              <a:t>+</a:t>
            </a:r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 </a:t>
            </a:r>
            <a:r>
              <a:rPr lang="en-US" altLang="ko-KR" sz="2400" dirty="0">
                <a:solidFill>
                  <a:srgbClr val="3366FF"/>
                </a:solidFill>
                <a:latin typeface="나눔고딕"/>
                <a:ea typeface="나눔고딕"/>
                <a:cs typeface="나눔고딕"/>
              </a:rPr>
              <a:t>-</a:t>
            </a:r>
            <a:r>
              <a:rPr lang="ko-KR" altLang="en-US" sz="2400" dirty="0">
                <a:solidFill>
                  <a:srgbClr val="3366FF"/>
                </a:solidFill>
                <a:latin typeface="나눔고딕"/>
                <a:ea typeface="나눔고딕"/>
                <a:cs typeface="나눔고딕"/>
              </a:rPr>
              <a:t>세요</a:t>
            </a:r>
            <a:endParaRPr lang="en-US" sz="2400" dirty="0">
              <a:solidFill>
                <a:srgbClr val="3366FF"/>
              </a:solidFill>
              <a:latin typeface="나눔고딕"/>
              <a:ea typeface="나눔고딕"/>
              <a:cs typeface="나눔고딕"/>
            </a:endParaRPr>
          </a:p>
        </p:txBody>
      </p:sp>
      <p:cxnSp>
        <p:nvCxnSpPr>
          <p:cNvPr id="36" name="Straight Connector 35">
            <a:extLst>
              <a:ext uri="{FF2B5EF4-FFF2-40B4-BE49-F238E27FC236}">
                <a16:creationId xmlns="" xmlns:a16="http://schemas.microsoft.com/office/drawing/2014/main" id="{4EA01F7F-9F7B-4D45-96E7-7796EEFF9B6C}"/>
              </a:ext>
            </a:extLst>
          </p:cNvPr>
          <p:cNvCxnSpPr>
            <a:cxnSpLocks/>
          </p:cNvCxnSpPr>
          <p:nvPr/>
        </p:nvCxnSpPr>
        <p:spPr>
          <a:xfrm>
            <a:off x="5362447" y="3279753"/>
            <a:ext cx="0" cy="461665"/>
          </a:xfrm>
          <a:prstGeom prst="line">
            <a:avLst/>
          </a:prstGeom>
          <a:ln w="28575" cmpd="sng">
            <a:solidFill>
              <a:srgbClr val="008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="" xmlns:a16="http://schemas.microsoft.com/office/drawing/2014/main" id="{AF9A0820-133E-404E-923C-E3BC6D3BA15E}"/>
              </a:ext>
            </a:extLst>
          </p:cNvPr>
          <p:cNvCxnSpPr/>
          <p:nvPr/>
        </p:nvCxnSpPr>
        <p:spPr>
          <a:xfrm>
            <a:off x="4757997" y="4225892"/>
            <a:ext cx="762197" cy="0"/>
          </a:xfrm>
          <a:prstGeom prst="straightConnector1">
            <a:avLst/>
          </a:prstGeom>
          <a:ln w="38100" cmpd="sng">
            <a:solidFill>
              <a:srgbClr val="0080FF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="" xmlns:a16="http://schemas.microsoft.com/office/drawing/2014/main" id="{A4729B99-BB16-2F4E-B1BB-21F9FCD3F205}"/>
              </a:ext>
            </a:extLst>
          </p:cNvPr>
          <p:cNvSpPr txBox="1"/>
          <p:nvPr/>
        </p:nvSpPr>
        <p:spPr>
          <a:xfrm>
            <a:off x="5657390" y="3995059"/>
            <a:ext cx="10502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보</a:t>
            </a:r>
            <a:r>
              <a:rPr lang="ko-KR" altLang="en-US" sz="2400" dirty="0">
                <a:solidFill>
                  <a:srgbClr val="0070C0"/>
                </a:solidFill>
                <a:latin typeface="나눔고딕"/>
                <a:ea typeface="나눔고딕"/>
                <a:cs typeface="나눔고딕"/>
              </a:rPr>
              <a:t>세요</a:t>
            </a:r>
            <a:endParaRPr lang="en-US" sz="2400" dirty="0">
              <a:solidFill>
                <a:srgbClr val="0070C0"/>
              </a:solidFill>
              <a:latin typeface="나눔고딕"/>
              <a:ea typeface="나눔고딕"/>
              <a:cs typeface="나눔고딕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="" xmlns:a16="http://schemas.microsoft.com/office/drawing/2014/main" id="{9D4AD3EF-A7C1-7446-8CCD-976CFC11512B}"/>
              </a:ext>
            </a:extLst>
          </p:cNvPr>
          <p:cNvSpPr txBox="1"/>
          <p:nvPr/>
        </p:nvSpPr>
        <p:spPr>
          <a:xfrm>
            <a:off x="7504472" y="3279753"/>
            <a:ext cx="25767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만들</a:t>
            </a:r>
            <a:r>
              <a:rPr lang="ko-KR" alt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고딕"/>
                <a:ea typeface="나눔고딕"/>
                <a:cs typeface="나눔고딕"/>
              </a:rPr>
              <a:t>다</a:t>
            </a:r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 </a:t>
            </a:r>
            <a:r>
              <a:rPr lang="en-US" altLang="ko-KR" sz="2400" dirty="0">
                <a:latin typeface="나눔고딕"/>
                <a:ea typeface="나눔고딕"/>
                <a:cs typeface="나눔고딕"/>
              </a:rPr>
              <a:t>+</a:t>
            </a:r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 </a:t>
            </a:r>
            <a:r>
              <a:rPr lang="en-US" altLang="ko-KR" sz="2400" dirty="0">
                <a:solidFill>
                  <a:srgbClr val="3366FF"/>
                </a:solidFill>
                <a:latin typeface="나눔고딕"/>
                <a:ea typeface="나눔고딕"/>
                <a:cs typeface="나눔고딕"/>
              </a:rPr>
              <a:t>-</a:t>
            </a:r>
            <a:r>
              <a:rPr lang="ko-KR" altLang="en-US" sz="2400" dirty="0">
                <a:solidFill>
                  <a:srgbClr val="3366FF"/>
                </a:solidFill>
                <a:latin typeface="나눔고딕"/>
                <a:ea typeface="나눔고딕"/>
                <a:cs typeface="나눔고딕"/>
              </a:rPr>
              <a:t>세요</a:t>
            </a:r>
            <a:endParaRPr lang="en-US" sz="2400" dirty="0">
              <a:solidFill>
                <a:srgbClr val="3366FF"/>
              </a:solidFill>
              <a:latin typeface="나눔고딕"/>
              <a:ea typeface="나눔고딕"/>
              <a:cs typeface="나눔고딕"/>
            </a:endParaRP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="" xmlns:a16="http://schemas.microsoft.com/office/drawing/2014/main" id="{4433FDAD-3EF9-A248-AFCF-867225CD1DE7}"/>
              </a:ext>
            </a:extLst>
          </p:cNvPr>
          <p:cNvCxnSpPr/>
          <p:nvPr/>
        </p:nvCxnSpPr>
        <p:spPr>
          <a:xfrm>
            <a:off x="7469912" y="4216113"/>
            <a:ext cx="762197" cy="0"/>
          </a:xfrm>
          <a:prstGeom prst="straightConnector1">
            <a:avLst/>
          </a:prstGeom>
          <a:ln w="38100" cmpd="sng">
            <a:solidFill>
              <a:srgbClr val="0080FF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="" xmlns:a16="http://schemas.microsoft.com/office/drawing/2014/main" id="{CF9BA6A1-DAFF-D046-98D7-114590A514FC}"/>
              </a:ext>
            </a:extLst>
          </p:cNvPr>
          <p:cNvSpPr txBox="1"/>
          <p:nvPr/>
        </p:nvSpPr>
        <p:spPr>
          <a:xfrm>
            <a:off x="8232109" y="3995058"/>
            <a:ext cx="13388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만드</a:t>
            </a:r>
            <a:r>
              <a:rPr lang="ko-KR" altLang="en-US" sz="2400" dirty="0">
                <a:solidFill>
                  <a:srgbClr val="0070C0"/>
                </a:solidFill>
                <a:latin typeface="나눔고딕"/>
                <a:ea typeface="나눔고딕"/>
                <a:cs typeface="나눔고딕"/>
              </a:rPr>
              <a:t>세요</a:t>
            </a:r>
            <a:endParaRPr lang="en-US" sz="2400" dirty="0">
              <a:solidFill>
                <a:srgbClr val="0070C0"/>
              </a:solidFill>
              <a:latin typeface="나눔고딕"/>
              <a:ea typeface="나눔고딕"/>
              <a:cs typeface="나눔고딕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="" xmlns:a16="http://schemas.microsoft.com/office/drawing/2014/main" id="{5D5C38BD-41A8-0D4C-80F7-AFBAF5361F54}"/>
              </a:ext>
            </a:extLst>
          </p:cNvPr>
          <p:cNvSpPr txBox="1"/>
          <p:nvPr/>
        </p:nvSpPr>
        <p:spPr>
          <a:xfrm>
            <a:off x="7866963" y="3358366"/>
            <a:ext cx="2670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FC0280"/>
                </a:solidFill>
              </a:rPr>
              <a:t>x</a:t>
            </a:r>
            <a:endParaRPr lang="en-US" sz="2400" dirty="0">
              <a:solidFill>
                <a:srgbClr val="FC0280"/>
              </a:solidFill>
            </a:endParaRPr>
          </a:p>
        </p:txBody>
      </p:sp>
      <p:cxnSp>
        <p:nvCxnSpPr>
          <p:cNvPr id="47" name="Straight Connector 46">
            <a:extLst>
              <a:ext uri="{FF2B5EF4-FFF2-40B4-BE49-F238E27FC236}">
                <a16:creationId xmlns="" xmlns:a16="http://schemas.microsoft.com/office/drawing/2014/main" id="{2C736757-9CB2-8C4B-861A-1654CEECAEE5}"/>
              </a:ext>
            </a:extLst>
          </p:cNvPr>
          <p:cNvCxnSpPr>
            <a:cxnSpLocks/>
          </p:cNvCxnSpPr>
          <p:nvPr/>
        </p:nvCxnSpPr>
        <p:spPr>
          <a:xfrm>
            <a:off x="8134057" y="3279752"/>
            <a:ext cx="0" cy="461665"/>
          </a:xfrm>
          <a:prstGeom prst="line">
            <a:avLst/>
          </a:prstGeom>
          <a:ln w="28575" cmpd="sng">
            <a:solidFill>
              <a:srgbClr val="008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0535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9" grpId="0"/>
      <p:bldP spid="30" grpId="0"/>
      <p:bldP spid="38" grpId="0"/>
      <p:bldP spid="43" grpId="0"/>
      <p:bldP spid="45" grpId="0"/>
      <p:bldP spid="4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62C885DD-1231-F24E-90B1-24BDE5DC93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037" y="111617"/>
            <a:ext cx="8613172" cy="5916205"/>
          </a:xfrm>
          <a:prstGeom prst="rect">
            <a:avLst/>
          </a:prstGeom>
        </p:spPr>
      </p:pic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03136" y="1946051"/>
            <a:ext cx="23583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인사를         하세요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03136" y="2501282"/>
            <a:ext cx="2683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조용히      하세요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96768" y="3069719"/>
            <a:ext cx="29992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 err="1">
                <a:solidFill>
                  <a:srgbClr val="FF0000"/>
                </a:solidFill>
              </a:rPr>
              <a:t>사이좋게</a:t>
            </a:r>
            <a:r>
              <a:rPr lang="ko-KR" altLang="en-US" sz="2000" dirty="0">
                <a:solidFill>
                  <a:srgbClr val="FF0000"/>
                </a:solidFill>
              </a:rPr>
              <a:t>  지내세요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E2935C23-2F77-C145-ABA2-E87DAF6547BA}"/>
              </a:ext>
            </a:extLst>
          </p:cNvPr>
          <p:cNvSpPr txBox="1"/>
          <p:nvPr/>
        </p:nvSpPr>
        <p:spPr>
          <a:xfrm>
            <a:off x="3575627" y="3638156"/>
            <a:ext cx="9541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오세요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C758C6D8-6B60-1544-9ABF-27D6CCC7DC1A}"/>
              </a:ext>
            </a:extLst>
          </p:cNvPr>
          <p:cNvSpPr txBox="1"/>
          <p:nvPr/>
        </p:nvSpPr>
        <p:spPr>
          <a:xfrm>
            <a:off x="3303136" y="4206593"/>
            <a:ext cx="19638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이야기하세요</a:t>
            </a:r>
            <a:endParaRPr 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2290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lang="en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lang="en" sz="1200" b="1" kern="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 descr="A dessert on a plate&#10;&#10;Description automatically generated">
            <a:extLst>
              <a:ext uri="{FF2B5EF4-FFF2-40B4-BE49-F238E27FC236}">
                <a16:creationId xmlns="" xmlns:a16="http://schemas.microsoft.com/office/drawing/2014/main" id="{15A74E39-C5C9-304E-9946-75F132FD017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3611" y="0"/>
            <a:ext cx="7616332" cy="6182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89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8" name="Picture 7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A8B608BC-0E26-F347-85D5-351469AA850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7553" y="0"/>
            <a:ext cx="6883295" cy="603892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AD02A941-C538-2A41-82D3-8AAEAE442B85}"/>
              </a:ext>
            </a:extLst>
          </p:cNvPr>
          <p:cNvSpPr txBox="1"/>
          <p:nvPr/>
        </p:nvSpPr>
        <p:spPr>
          <a:xfrm>
            <a:off x="6096000" y="4677868"/>
            <a:ext cx="2755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시월 </a:t>
            </a:r>
            <a:r>
              <a:rPr lang="ko-KR" altLang="en-US" dirty="0" err="1">
                <a:solidFill>
                  <a:srgbClr val="FF0000"/>
                </a:solidFill>
              </a:rPr>
              <a:t>구일이에요</a:t>
            </a:r>
            <a:r>
              <a:rPr lang="en-US" altLang="ko-KR" dirty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CDB7641D-61CB-8C42-B329-85D2072720B7}"/>
              </a:ext>
            </a:extLst>
          </p:cNvPr>
          <p:cNvSpPr txBox="1"/>
          <p:nvPr/>
        </p:nvSpPr>
        <p:spPr>
          <a:xfrm>
            <a:off x="6096000" y="5163469"/>
            <a:ext cx="2755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시월 </a:t>
            </a:r>
            <a:r>
              <a:rPr lang="ko-KR" altLang="en-US" dirty="0" err="1">
                <a:solidFill>
                  <a:srgbClr val="FF0000"/>
                </a:solidFill>
              </a:rPr>
              <a:t>이십오일이에요</a:t>
            </a:r>
            <a:r>
              <a:rPr lang="en-US" altLang="ko-KR" dirty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6051854B-EDF6-1A4F-93D5-3DF0BC486C47}"/>
              </a:ext>
            </a:extLst>
          </p:cNvPr>
          <p:cNvSpPr txBox="1"/>
          <p:nvPr/>
        </p:nvSpPr>
        <p:spPr>
          <a:xfrm>
            <a:off x="6096000" y="5613088"/>
            <a:ext cx="2755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수요일에 배워요</a:t>
            </a:r>
            <a:r>
              <a:rPr lang="en-US" altLang="ko-KR" dirty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4357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64BB840B-C194-AB49-9978-926351B3FC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233" y="0"/>
            <a:ext cx="9471309" cy="605622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AD02A941-C538-2A41-82D3-8AAEAE442B85}"/>
              </a:ext>
            </a:extLst>
          </p:cNvPr>
          <p:cNvSpPr txBox="1"/>
          <p:nvPr/>
        </p:nvSpPr>
        <p:spPr>
          <a:xfrm>
            <a:off x="6278880" y="4257419"/>
            <a:ext cx="2755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시월 </a:t>
            </a:r>
            <a:r>
              <a:rPr lang="ko-KR" altLang="en-US" dirty="0" err="1">
                <a:solidFill>
                  <a:srgbClr val="FF0000"/>
                </a:solidFill>
              </a:rPr>
              <a:t>이십일이에요</a:t>
            </a:r>
            <a:r>
              <a:rPr lang="en-US" altLang="ko-KR" dirty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CDB7641D-61CB-8C42-B329-85D2072720B7}"/>
              </a:ext>
            </a:extLst>
          </p:cNvPr>
          <p:cNvSpPr txBox="1"/>
          <p:nvPr/>
        </p:nvSpPr>
        <p:spPr>
          <a:xfrm>
            <a:off x="6278880" y="4929308"/>
            <a:ext cx="3596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토요일에 한국어 공부를 해요</a:t>
            </a:r>
            <a:r>
              <a:rPr lang="en-US" altLang="ko-KR" dirty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6051854B-EDF6-1A4F-93D5-3DF0BC486C47}"/>
              </a:ext>
            </a:extLst>
          </p:cNvPr>
          <p:cNvSpPr txBox="1"/>
          <p:nvPr/>
        </p:nvSpPr>
        <p:spPr>
          <a:xfrm>
            <a:off x="6278880" y="5601197"/>
            <a:ext cx="2755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시월 </a:t>
            </a:r>
            <a:r>
              <a:rPr lang="ko-KR" altLang="en-US" dirty="0" err="1">
                <a:solidFill>
                  <a:srgbClr val="FF0000"/>
                </a:solidFill>
              </a:rPr>
              <a:t>삼십일일에</a:t>
            </a:r>
            <a:r>
              <a:rPr lang="ko-KR" altLang="en-US" dirty="0">
                <a:solidFill>
                  <a:srgbClr val="FF0000"/>
                </a:solidFill>
              </a:rPr>
              <a:t> 해요</a:t>
            </a:r>
            <a:r>
              <a:rPr lang="en-US" altLang="ko-KR" dirty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6667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 descr="A screenshot of a cell phone screen with text&#10;&#10;Description automatically generated">
            <a:extLst>
              <a:ext uri="{FF2B5EF4-FFF2-40B4-BE49-F238E27FC236}">
                <a16:creationId xmlns="" xmlns:a16="http://schemas.microsoft.com/office/drawing/2014/main" id="{181329D5-E164-BB42-A0EF-46AB1B1D20A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856" y="0"/>
            <a:ext cx="7709522" cy="608488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708574" y="1112125"/>
            <a:ext cx="1909786" cy="27699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1200" dirty="0"/>
              <a:t>아래</a:t>
            </a:r>
            <a:r>
              <a:rPr lang="en-US" altLang="ko-KR" sz="1200" dirty="0"/>
              <a:t> </a:t>
            </a:r>
            <a:r>
              <a:rPr lang="ko-KR" altLang="en-US" sz="1200" dirty="0"/>
              <a:t>스피커를</a:t>
            </a:r>
            <a:r>
              <a:rPr lang="en-US" altLang="ko-KR" sz="1200" dirty="0"/>
              <a:t> </a:t>
            </a:r>
            <a:r>
              <a:rPr lang="ko-KR" altLang="en-US" sz="1200" dirty="0" smtClean="0"/>
              <a:t>누르세요</a:t>
            </a:r>
            <a:r>
              <a:rPr lang="en-US" altLang="ko-KR" sz="1200" dirty="0" smtClean="0"/>
              <a:t>.</a:t>
            </a:r>
            <a:endParaRPr lang="en-US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4697549" y="3302000"/>
            <a:ext cx="7257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465859" y="3302000"/>
            <a:ext cx="7257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o</a:t>
            </a:r>
          </a:p>
        </p:txBody>
      </p:sp>
      <p:pic>
        <p:nvPicPr>
          <p:cNvPr id="8" name="Track 008" descr="Track 008">
            <a:hlinkClick r:id="" action="ppaction://media"/>
            <a:extLst>
              <a:ext uri="{FF2B5EF4-FFF2-40B4-BE49-F238E27FC236}">
                <a16:creationId xmlns="" xmlns:a16="http://schemas.microsoft.com/office/drawing/2014/main" id="{F0CA0973-41A8-044C-91B5-F61A300778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273669" y="1487186"/>
            <a:ext cx="812800" cy="812800"/>
          </a:xfrm>
          <a:prstGeom prst="rect">
            <a:avLst/>
          </a:prstGeom>
          <a:solidFill>
            <a:srgbClr val="FE3ED0"/>
          </a:solidFill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B79FFC3C-FA2F-C848-BBAE-F0E82B359C99}"/>
              </a:ext>
            </a:extLst>
          </p:cNvPr>
          <p:cNvSpPr txBox="1"/>
          <p:nvPr/>
        </p:nvSpPr>
        <p:spPr>
          <a:xfrm>
            <a:off x="4687407" y="5498159"/>
            <a:ext cx="7257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o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F6897ED7-C600-4C4A-98FE-4851EC222D8F}"/>
              </a:ext>
            </a:extLst>
          </p:cNvPr>
          <p:cNvSpPr txBox="1"/>
          <p:nvPr/>
        </p:nvSpPr>
        <p:spPr>
          <a:xfrm>
            <a:off x="7465859" y="5498159"/>
            <a:ext cx="7257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58434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31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1" name="Picture 10" descr="A picture containing refrigerator, room&#10;&#10;Description automatically generated">
            <a:extLst>
              <a:ext uri="{FF2B5EF4-FFF2-40B4-BE49-F238E27FC236}">
                <a16:creationId xmlns="" xmlns:a16="http://schemas.microsoft.com/office/drawing/2014/main" id="{330678F3-BF8C-3249-8A18-95A54D72C2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802" y="563256"/>
            <a:ext cx="9611655" cy="5435281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122625" y="859463"/>
            <a:ext cx="1839087" cy="27699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1200" dirty="0"/>
              <a:t>옆</a:t>
            </a:r>
            <a:r>
              <a:rPr lang="en-US" altLang="ko-KR" sz="1200" dirty="0"/>
              <a:t> </a:t>
            </a:r>
            <a:r>
              <a:rPr lang="ko-KR" altLang="en-US" sz="1200" dirty="0"/>
              <a:t>스피커를</a:t>
            </a:r>
            <a:r>
              <a:rPr lang="en-US" altLang="ko-KR" sz="1200" dirty="0"/>
              <a:t> </a:t>
            </a:r>
            <a:r>
              <a:rPr lang="ko-KR" altLang="en-US" sz="1200" dirty="0" smtClean="0"/>
              <a:t>누르세요</a:t>
            </a:r>
            <a:r>
              <a:rPr lang="en-US" altLang="ko-KR" sz="1200" dirty="0" smtClean="0"/>
              <a:t>.</a:t>
            </a:r>
            <a:endParaRPr lang="en-US" sz="1200" dirty="0"/>
          </a:p>
        </p:txBody>
      </p:sp>
      <p:pic>
        <p:nvPicPr>
          <p:cNvPr id="12" name="Track 009" descr="Track 009">
            <a:hlinkClick r:id="" action="ppaction://media"/>
            <a:extLst>
              <a:ext uri="{FF2B5EF4-FFF2-40B4-BE49-F238E27FC236}">
                <a16:creationId xmlns="" xmlns:a16="http://schemas.microsoft.com/office/drawing/2014/main" id="{6CB7F62E-9457-6C4D-824C-92FF50B343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844370" y="378850"/>
            <a:ext cx="812800" cy="812800"/>
          </a:xfrm>
          <a:prstGeom prst="rect">
            <a:avLst/>
          </a:prstGeom>
          <a:solidFill>
            <a:srgbClr val="FE3ED0"/>
          </a:solidFill>
        </p:spPr>
      </p:pic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BD98D029-4A28-3844-810E-0172C4AAE5A9}"/>
              </a:ext>
            </a:extLst>
          </p:cNvPr>
          <p:cNvCxnSpPr>
            <a:cxnSpLocks/>
          </p:cNvCxnSpPr>
          <p:nvPr/>
        </p:nvCxnSpPr>
        <p:spPr>
          <a:xfrm>
            <a:off x="3145536" y="3608832"/>
            <a:ext cx="1706880" cy="1487424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="" xmlns:a16="http://schemas.microsoft.com/office/drawing/2014/main" id="{0889D20A-0F67-7B49-8F9E-B798313B9B0F}"/>
              </a:ext>
            </a:extLst>
          </p:cNvPr>
          <p:cNvCxnSpPr>
            <a:cxnSpLocks/>
          </p:cNvCxnSpPr>
          <p:nvPr/>
        </p:nvCxnSpPr>
        <p:spPr>
          <a:xfrm>
            <a:off x="3243072" y="3608832"/>
            <a:ext cx="4096514" cy="1487424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="" xmlns:a16="http://schemas.microsoft.com/office/drawing/2014/main" id="{8FDDEAEA-C548-5A4A-9818-3BF86DC33BD7}"/>
              </a:ext>
            </a:extLst>
          </p:cNvPr>
          <p:cNvCxnSpPr>
            <a:cxnSpLocks/>
          </p:cNvCxnSpPr>
          <p:nvPr/>
        </p:nvCxnSpPr>
        <p:spPr>
          <a:xfrm>
            <a:off x="5951324" y="3614891"/>
            <a:ext cx="144676" cy="148136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="" xmlns:a16="http://schemas.microsoft.com/office/drawing/2014/main" id="{AB5FB2C5-D099-7B40-B206-9CE410B7E7CF}"/>
              </a:ext>
            </a:extLst>
          </p:cNvPr>
          <p:cNvCxnSpPr>
            <a:cxnSpLocks/>
          </p:cNvCxnSpPr>
          <p:nvPr/>
        </p:nvCxnSpPr>
        <p:spPr>
          <a:xfrm>
            <a:off x="8668512" y="3608832"/>
            <a:ext cx="1146048" cy="1487424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434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77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0270D463-1EA6-4E4E-81ED-6B8FFAA657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13" y="159385"/>
            <a:ext cx="6715327" cy="3533409"/>
          </a:xfrm>
          <a:prstGeom prst="rect">
            <a:avLst/>
          </a:prstGeom>
        </p:spPr>
      </p:pic>
      <p:pic>
        <p:nvPicPr>
          <p:cNvPr id="8" name="Picture 7" descr="A picture containing clock, game&#10;&#10;Description automatically generated">
            <a:extLst>
              <a:ext uri="{FF2B5EF4-FFF2-40B4-BE49-F238E27FC236}">
                <a16:creationId xmlns="" xmlns:a16="http://schemas.microsoft.com/office/drawing/2014/main" id="{0E4FDF5A-163D-2E47-92BA-783E2B7227C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9087" y="463272"/>
            <a:ext cx="5630874" cy="3211548"/>
          </a:xfrm>
          <a:prstGeom prst="rect">
            <a:avLst/>
          </a:prstGeom>
        </p:spPr>
      </p:pic>
      <p:pic>
        <p:nvPicPr>
          <p:cNvPr id="11" name="Picture 10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181AADFA-30F0-2144-8CFF-678CDC843D2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692795"/>
            <a:ext cx="5949696" cy="2490148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8C5375F8-7073-DC46-AC61-5E7FDE399DA3}"/>
              </a:ext>
            </a:extLst>
          </p:cNvPr>
          <p:cNvCxnSpPr>
            <a:cxnSpLocks/>
          </p:cNvCxnSpPr>
          <p:nvPr/>
        </p:nvCxnSpPr>
        <p:spPr>
          <a:xfrm>
            <a:off x="7705344" y="2218944"/>
            <a:ext cx="1489180" cy="65836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="" xmlns:a16="http://schemas.microsoft.com/office/drawing/2014/main" id="{6F696B01-073E-3744-B55C-6E40B0C5A279}"/>
              </a:ext>
            </a:extLst>
          </p:cNvPr>
          <p:cNvCxnSpPr>
            <a:cxnSpLocks/>
          </p:cNvCxnSpPr>
          <p:nvPr/>
        </p:nvCxnSpPr>
        <p:spPr>
          <a:xfrm flipH="1">
            <a:off x="7376160" y="2263359"/>
            <a:ext cx="196828" cy="709963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="" xmlns:a16="http://schemas.microsoft.com/office/drawing/2014/main" id="{C2EB694C-D145-D843-A4EE-44E52D4B4B67}"/>
              </a:ext>
            </a:extLst>
          </p:cNvPr>
          <p:cNvCxnSpPr>
            <a:cxnSpLocks/>
          </p:cNvCxnSpPr>
          <p:nvPr/>
        </p:nvCxnSpPr>
        <p:spPr>
          <a:xfrm>
            <a:off x="10559690" y="2263359"/>
            <a:ext cx="583798" cy="709963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B43088E8-750C-4C49-A3C5-EFD5A164C7C2}"/>
              </a:ext>
            </a:extLst>
          </p:cNvPr>
          <p:cNvSpPr txBox="1"/>
          <p:nvPr/>
        </p:nvSpPr>
        <p:spPr>
          <a:xfrm>
            <a:off x="8936736" y="4230624"/>
            <a:ext cx="2694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이번 주 토요일에 </a:t>
            </a:r>
            <a:r>
              <a:rPr lang="ko-KR" altLang="en-US" dirty="0" smtClean="0">
                <a:solidFill>
                  <a:srgbClr val="FF0000"/>
                </a:solidFill>
              </a:rPr>
              <a:t>가요</a:t>
            </a:r>
            <a:r>
              <a:rPr lang="en-US" altLang="ko-KR" dirty="0" smtClean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FB8191F3-47DC-F44C-8B77-4236AA83CADA}"/>
              </a:ext>
            </a:extLst>
          </p:cNvPr>
          <p:cNvSpPr txBox="1"/>
          <p:nvPr/>
        </p:nvSpPr>
        <p:spPr>
          <a:xfrm>
            <a:off x="8953168" y="4620755"/>
            <a:ext cx="26769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빌리하고 같이 </a:t>
            </a:r>
            <a:r>
              <a:rPr lang="ko-KR" altLang="en-US" dirty="0" smtClean="0">
                <a:solidFill>
                  <a:srgbClr val="FF0000"/>
                </a:solidFill>
              </a:rPr>
              <a:t>가요</a:t>
            </a:r>
            <a:r>
              <a:rPr lang="en-US" altLang="ko-KR" dirty="0" smtClean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D1C7DE00-F8D2-E845-A28F-6EA74C0326E0}"/>
              </a:ext>
            </a:extLst>
          </p:cNvPr>
          <p:cNvSpPr txBox="1"/>
          <p:nvPr/>
        </p:nvSpPr>
        <p:spPr>
          <a:xfrm>
            <a:off x="8992925" y="5037883"/>
            <a:ext cx="31990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빵하고 케이크를 </a:t>
            </a:r>
            <a:r>
              <a:rPr lang="ko-KR" altLang="en-US" dirty="0" smtClean="0">
                <a:solidFill>
                  <a:srgbClr val="FF0000"/>
                </a:solidFill>
              </a:rPr>
              <a:t>만들어요</a:t>
            </a:r>
            <a:r>
              <a:rPr lang="en-US" altLang="ko-KR" dirty="0" smtClean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6891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33" grpId="0"/>
      <p:bldP spid="3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E777111C-CAE5-E74A-AC55-E56CDAF126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14329" cy="6010656"/>
          </a:xfrm>
          <a:prstGeom prst="rect">
            <a:avLst/>
          </a:prstGeom>
        </p:spPr>
      </p:pic>
      <p:cxnSp>
        <p:nvCxnSpPr>
          <p:cNvPr id="6" name="Straight Connector 5"/>
          <p:cNvCxnSpPr>
            <a:cxnSpLocks/>
          </p:cNvCxnSpPr>
          <p:nvPr/>
        </p:nvCxnSpPr>
        <p:spPr>
          <a:xfrm>
            <a:off x="2461623" y="2050143"/>
            <a:ext cx="2295434" cy="64777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cxnSpLocks/>
          </p:cNvCxnSpPr>
          <p:nvPr/>
        </p:nvCxnSpPr>
        <p:spPr>
          <a:xfrm flipH="1">
            <a:off x="2461623" y="2069570"/>
            <a:ext cx="1186013" cy="62834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cxnSpLocks/>
          </p:cNvCxnSpPr>
          <p:nvPr/>
        </p:nvCxnSpPr>
        <p:spPr>
          <a:xfrm>
            <a:off x="4896249" y="3994549"/>
            <a:ext cx="1199751" cy="56525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cxnSpLocks/>
          </p:cNvCxnSpPr>
          <p:nvPr/>
        </p:nvCxnSpPr>
        <p:spPr>
          <a:xfrm>
            <a:off x="4896249" y="3050903"/>
            <a:ext cx="0" cy="60669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cxnSpLocks/>
          </p:cNvCxnSpPr>
          <p:nvPr/>
        </p:nvCxnSpPr>
        <p:spPr>
          <a:xfrm flipH="1">
            <a:off x="3609341" y="4966790"/>
            <a:ext cx="2435162" cy="60495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6761C3ED-F656-1346-9F29-22FD892047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7989" y="1553195"/>
            <a:ext cx="5657794" cy="3006613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="" xmlns:a16="http://schemas.microsoft.com/office/drawing/2014/main" id="{035D1F5B-62BC-9C48-87AE-008C11E9BB1F}"/>
              </a:ext>
            </a:extLst>
          </p:cNvPr>
          <p:cNvCxnSpPr>
            <a:cxnSpLocks/>
          </p:cNvCxnSpPr>
          <p:nvPr/>
        </p:nvCxnSpPr>
        <p:spPr>
          <a:xfrm flipH="1" flipV="1">
            <a:off x="2661504" y="3111201"/>
            <a:ext cx="820869" cy="40697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="" xmlns:a16="http://schemas.microsoft.com/office/drawing/2014/main" id="{AA41B74C-24A1-004C-B0D3-126C71AD14A0}"/>
              </a:ext>
            </a:extLst>
          </p:cNvPr>
          <p:cNvCxnSpPr>
            <a:cxnSpLocks/>
          </p:cNvCxnSpPr>
          <p:nvPr/>
        </p:nvCxnSpPr>
        <p:spPr>
          <a:xfrm flipV="1">
            <a:off x="2461623" y="4007107"/>
            <a:ext cx="1075115" cy="552701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="" xmlns:a16="http://schemas.microsoft.com/office/drawing/2014/main" id="{105D0890-9478-6A43-8EB3-32738C8247AB}"/>
              </a:ext>
            </a:extLst>
          </p:cNvPr>
          <p:cNvCxnSpPr>
            <a:cxnSpLocks/>
          </p:cNvCxnSpPr>
          <p:nvPr/>
        </p:nvCxnSpPr>
        <p:spPr>
          <a:xfrm flipV="1">
            <a:off x="1267113" y="4958882"/>
            <a:ext cx="1075115" cy="552701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="" xmlns:a16="http://schemas.microsoft.com/office/drawing/2014/main" id="{9A445A05-9B3A-6D40-B241-AEBB43A1D90B}"/>
              </a:ext>
            </a:extLst>
          </p:cNvPr>
          <p:cNvCxnSpPr>
            <a:cxnSpLocks/>
          </p:cNvCxnSpPr>
          <p:nvPr/>
        </p:nvCxnSpPr>
        <p:spPr>
          <a:xfrm flipV="1">
            <a:off x="2731437" y="2145216"/>
            <a:ext cx="2121233" cy="552700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="" xmlns:a16="http://schemas.microsoft.com/office/drawing/2014/main" id="{22A39699-29DB-8543-A9F1-0BA9E0D4613E}"/>
              </a:ext>
            </a:extLst>
          </p:cNvPr>
          <p:cNvCxnSpPr>
            <a:cxnSpLocks/>
          </p:cNvCxnSpPr>
          <p:nvPr/>
        </p:nvCxnSpPr>
        <p:spPr>
          <a:xfrm>
            <a:off x="2716938" y="3053227"/>
            <a:ext cx="3135222" cy="528136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="" xmlns:a16="http://schemas.microsoft.com/office/drawing/2014/main" id="{46E0D5BA-6223-354E-B7EA-0E4A803DDE37}"/>
              </a:ext>
            </a:extLst>
          </p:cNvPr>
          <p:cNvCxnSpPr>
            <a:cxnSpLocks/>
          </p:cNvCxnSpPr>
          <p:nvPr/>
        </p:nvCxnSpPr>
        <p:spPr>
          <a:xfrm flipH="1">
            <a:off x="3609340" y="3975875"/>
            <a:ext cx="2435163" cy="640704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="" xmlns:a16="http://schemas.microsoft.com/office/drawing/2014/main" id="{1A312E37-E1F1-7749-96E7-B135E310135D}"/>
              </a:ext>
            </a:extLst>
          </p:cNvPr>
          <p:cNvCxnSpPr>
            <a:cxnSpLocks/>
          </p:cNvCxnSpPr>
          <p:nvPr/>
        </p:nvCxnSpPr>
        <p:spPr>
          <a:xfrm>
            <a:off x="3679107" y="4949631"/>
            <a:ext cx="1147814" cy="622113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="" xmlns:a16="http://schemas.microsoft.com/office/drawing/2014/main" id="{9D524C8E-B293-5D4E-8F5C-BCB7E8DF6E48}"/>
              </a:ext>
            </a:extLst>
          </p:cNvPr>
          <p:cNvCxnSpPr>
            <a:cxnSpLocks/>
          </p:cNvCxnSpPr>
          <p:nvPr/>
        </p:nvCxnSpPr>
        <p:spPr>
          <a:xfrm flipH="1">
            <a:off x="4896249" y="2088672"/>
            <a:ext cx="1036298" cy="609244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="" xmlns:a16="http://schemas.microsoft.com/office/drawing/2014/main" id="{81A0BFDC-50B6-454F-87D1-CF38C2250663}"/>
              </a:ext>
            </a:extLst>
          </p:cNvPr>
          <p:cNvCxnSpPr>
            <a:cxnSpLocks/>
          </p:cNvCxnSpPr>
          <p:nvPr/>
        </p:nvCxnSpPr>
        <p:spPr>
          <a:xfrm flipH="1">
            <a:off x="1156535" y="3023934"/>
            <a:ext cx="3600522" cy="606697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="" xmlns:a16="http://schemas.microsoft.com/office/drawing/2014/main" id="{9A200076-3B29-AC48-825E-DABA7779C06A}"/>
              </a:ext>
            </a:extLst>
          </p:cNvPr>
          <p:cNvCxnSpPr>
            <a:cxnSpLocks/>
          </p:cNvCxnSpPr>
          <p:nvPr/>
        </p:nvCxnSpPr>
        <p:spPr>
          <a:xfrm flipH="1" flipV="1">
            <a:off x="1449452" y="3979787"/>
            <a:ext cx="3585990" cy="636792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="" xmlns:a16="http://schemas.microsoft.com/office/drawing/2014/main" id="{0F01DF56-7400-C94D-9642-5D208BEB9FF3}"/>
              </a:ext>
            </a:extLst>
          </p:cNvPr>
          <p:cNvCxnSpPr>
            <a:cxnSpLocks/>
          </p:cNvCxnSpPr>
          <p:nvPr/>
        </p:nvCxnSpPr>
        <p:spPr>
          <a:xfrm flipH="1" flipV="1">
            <a:off x="4914214" y="4998815"/>
            <a:ext cx="1199616" cy="572929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="" xmlns:a16="http://schemas.microsoft.com/office/drawing/2014/main" id="{55DAF30F-1840-D140-A320-C11269E971A4}"/>
              </a:ext>
            </a:extLst>
          </p:cNvPr>
          <p:cNvSpPr txBox="1"/>
          <p:nvPr/>
        </p:nvSpPr>
        <p:spPr>
          <a:xfrm>
            <a:off x="7275014" y="2319112"/>
            <a:ext cx="32430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solidFill>
                  <a:srgbClr val="FF0000"/>
                </a:solidFill>
              </a:rPr>
              <a:t>에서 </a:t>
            </a:r>
            <a:r>
              <a:rPr lang="ko-KR" altLang="en-US" sz="1400" dirty="0" err="1">
                <a:solidFill>
                  <a:srgbClr val="FF0000"/>
                </a:solidFill>
              </a:rPr>
              <a:t>다니엘하고</a:t>
            </a:r>
            <a:r>
              <a:rPr lang="ko-KR" altLang="en-US" sz="1400" dirty="0">
                <a:solidFill>
                  <a:srgbClr val="FF0000"/>
                </a:solidFill>
              </a:rPr>
              <a:t> 수미가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="" xmlns:a16="http://schemas.microsoft.com/office/drawing/2014/main" id="{8EC883E6-BBB3-8646-8927-D199DECB30AB}"/>
              </a:ext>
            </a:extLst>
          </p:cNvPr>
          <p:cNvSpPr txBox="1"/>
          <p:nvPr/>
        </p:nvSpPr>
        <p:spPr>
          <a:xfrm>
            <a:off x="7315096" y="2684320"/>
            <a:ext cx="32430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solidFill>
                  <a:srgbClr val="FF0000"/>
                </a:solidFill>
              </a:rPr>
              <a:t>에 </a:t>
            </a:r>
            <a:r>
              <a:rPr lang="ko-KR" altLang="en-US" sz="1400" dirty="0" err="1">
                <a:solidFill>
                  <a:srgbClr val="FF0000"/>
                </a:solidFill>
              </a:rPr>
              <a:t>연필하고</a:t>
            </a:r>
            <a:r>
              <a:rPr lang="ko-KR" altLang="en-US" sz="1400" dirty="0">
                <a:solidFill>
                  <a:srgbClr val="FF0000"/>
                </a:solidFill>
              </a:rPr>
              <a:t> 지우개가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="" xmlns:a16="http://schemas.microsoft.com/office/drawing/2014/main" id="{FFD8D207-43F8-7741-96C5-22CC93E1AA38}"/>
              </a:ext>
            </a:extLst>
          </p:cNvPr>
          <p:cNvSpPr txBox="1"/>
          <p:nvPr/>
        </p:nvSpPr>
        <p:spPr>
          <a:xfrm>
            <a:off x="7307815" y="3085029"/>
            <a:ext cx="32430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solidFill>
                  <a:srgbClr val="FF0000"/>
                </a:solidFill>
              </a:rPr>
              <a:t>에 </a:t>
            </a:r>
            <a:r>
              <a:rPr lang="ko-KR" altLang="en-US" sz="1400" dirty="0" err="1">
                <a:solidFill>
                  <a:srgbClr val="FF0000"/>
                </a:solidFill>
              </a:rPr>
              <a:t>케이크하고</a:t>
            </a:r>
            <a:r>
              <a:rPr lang="ko-KR" altLang="en-US" sz="1400" dirty="0">
                <a:solidFill>
                  <a:srgbClr val="FF0000"/>
                </a:solidFill>
              </a:rPr>
              <a:t> 빵을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="" xmlns:a16="http://schemas.microsoft.com/office/drawing/2014/main" id="{586C7F93-C68F-254C-96CA-6E9A7FECC3C5}"/>
              </a:ext>
            </a:extLst>
          </p:cNvPr>
          <p:cNvSpPr txBox="1"/>
          <p:nvPr/>
        </p:nvSpPr>
        <p:spPr>
          <a:xfrm>
            <a:off x="7277795" y="3495887"/>
            <a:ext cx="32430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solidFill>
                  <a:srgbClr val="FF0000"/>
                </a:solidFill>
              </a:rPr>
              <a:t>에서  우유하고 주스를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6891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3" grpId="0"/>
      <p:bldP spid="4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950057" y="928902"/>
            <a:ext cx="4510340" cy="52322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800" dirty="0">
                <a:hlinkClick r:id="rId3"/>
              </a:rPr>
              <a:t>생일 축하 노래</a:t>
            </a:r>
            <a:endParaRPr lang="en-US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6950057" y="1741509"/>
            <a:ext cx="4510340" cy="27699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1200" dirty="0"/>
              <a:t>위의</a:t>
            </a:r>
            <a:r>
              <a:rPr lang="en-US" altLang="ko-KR" sz="1200" dirty="0"/>
              <a:t> ‘</a:t>
            </a:r>
            <a:r>
              <a:rPr lang="ko-KR" altLang="en-US" sz="1200" dirty="0"/>
              <a:t>생일 축하 노래</a:t>
            </a:r>
            <a:r>
              <a:rPr lang="en-US" altLang="ko-KR" sz="1200" dirty="0"/>
              <a:t>’</a:t>
            </a:r>
            <a:r>
              <a:rPr lang="ko-KR" altLang="en-US" sz="1200" dirty="0"/>
              <a:t>를</a:t>
            </a:r>
            <a:r>
              <a:rPr lang="en-US" altLang="ko-KR" sz="1200" dirty="0"/>
              <a:t> </a:t>
            </a:r>
            <a:r>
              <a:rPr lang="ko-KR" altLang="en-US" sz="1200" dirty="0"/>
              <a:t>누르면</a:t>
            </a:r>
            <a:r>
              <a:rPr lang="en-US" altLang="ko-KR" sz="1200" dirty="0"/>
              <a:t> </a:t>
            </a:r>
            <a:r>
              <a:rPr lang="ko-KR" altLang="en-US" sz="1200" dirty="0"/>
              <a:t>동요를</a:t>
            </a:r>
            <a:r>
              <a:rPr lang="en-US" altLang="ko-KR" sz="1200" dirty="0"/>
              <a:t> </a:t>
            </a:r>
            <a:r>
              <a:rPr lang="ko-KR" altLang="en-US" sz="1200" dirty="0"/>
              <a:t>들을</a:t>
            </a:r>
            <a:r>
              <a:rPr lang="en-US" altLang="ko-KR" sz="1200" dirty="0"/>
              <a:t> </a:t>
            </a:r>
            <a:r>
              <a:rPr lang="ko-KR" altLang="en-US" sz="1200" dirty="0"/>
              <a:t>수</a:t>
            </a:r>
            <a:r>
              <a:rPr lang="en-US" altLang="ko-KR" sz="1200" dirty="0"/>
              <a:t> </a:t>
            </a:r>
            <a:r>
              <a:rPr lang="ko-KR" altLang="en-US" sz="1200" dirty="0"/>
              <a:t>있습니다</a:t>
            </a:r>
            <a:endParaRPr lang="en-US" sz="1200" dirty="0"/>
          </a:p>
        </p:txBody>
      </p:sp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7BA063D7-82A7-A746-9796-FF5FFD67B0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98"/>
            <a:ext cx="6279776" cy="6155833"/>
          </a:xfrm>
          <a:prstGeom prst="rect">
            <a:avLst/>
          </a:prstGeom>
        </p:spPr>
      </p:pic>
      <p:pic>
        <p:nvPicPr>
          <p:cNvPr id="9" name="Picture 8" descr="A close up of a piece of paper&#10;&#10;Description automatically generated">
            <a:extLst>
              <a:ext uri="{FF2B5EF4-FFF2-40B4-BE49-F238E27FC236}">
                <a16:creationId xmlns="" xmlns:a16="http://schemas.microsoft.com/office/drawing/2014/main" id="{DF17EB14-AADF-9C4B-B144-61302476065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9776" y="3958541"/>
            <a:ext cx="5728448" cy="220089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FC4084CD-629F-0D48-A703-AA7F5AB46470}"/>
              </a:ext>
            </a:extLst>
          </p:cNvPr>
          <p:cNvSpPr txBox="1"/>
          <p:nvPr/>
        </p:nvSpPr>
        <p:spPr>
          <a:xfrm>
            <a:off x="6950055" y="2228583"/>
            <a:ext cx="4510341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>
                <a:hlinkClick r:id="rId6"/>
              </a:rPr>
              <a:t>뽀로로의 생일 축하 노래</a:t>
            </a:r>
            <a:r>
              <a:rPr lang="ko-KR" altLang="en-US" dirty="0"/>
              <a:t>도 </a:t>
            </a:r>
            <a:r>
              <a:rPr lang="ko-KR" altLang="en-US" dirty="0" smtClean="0"/>
              <a:t>들어 봐요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4A94B0E0-21A6-AF49-99DE-97780D0591D1}"/>
              </a:ext>
            </a:extLst>
          </p:cNvPr>
          <p:cNvSpPr txBox="1"/>
          <p:nvPr/>
        </p:nvSpPr>
        <p:spPr>
          <a:xfrm>
            <a:off x="6950057" y="2836014"/>
            <a:ext cx="4510340" cy="4616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1200" dirty="0"/>
              <a:t>위의</a:t>
            </a:r>
            <a:r>
              <a:rPr lang="en-US" altLang="ko-KR" sz="1200" dirty="0"/>
              <a:t> ‘</a:t>
            </a:r>
            <a:r>
              <a:rPr lang="ko-KR" altLang="en-US" sz="1200" dirty="0"/>
              <a:t>뽀로로의 생일 축하 노래</a:t>
            </a:r>
            <a:r>
              <a:rPr lang="en-US" altLang="ko-KR" sz="1200" dirty="0"/>
              <a:t>’</a:t>
            </a:r>
            <a:r>
              <a:rPr lang="ko-KR" altLang="en-US" sz="1200" dirty="0"/>
              <a:t>를</a:t>
            </a:r>
            <a:r>
              <a:rPr lang="en-US" altLang="ko-KR" sz="1200" dirty="0"/>
              <a:t> </a:t>
            </a:r>
            <a:r>
              <a:rPr lang="ko-KR" altLang="en-US" sz="1200" dirty="0"/>
              <a:t>누르면</a:t>
            </a:r>
            <a:r>
              <a:rPr lang="en-US" altLang="ko-KR" sz="1200" dirty="0"/>
              <a:t> </a:t>
            </a:r>
            <a:r>
              <a:rPr lang="ko-KR" altLang="en-US" sz="1200" dirty="0"/>
              <a:t>동요를</a:t>
            </a:r>
            <a:r>
              <a:rPr lang="en-US" altLang="ko-KR" sz="1200" dirty="0"/>
              <a:t> </a:t>
            </a:r>
            <a:r>
              <a:rPr lang="ko-KR" altLang="en-US" sz="1200" dirty="0"/>
              <a:t>들을</a:t>
            </a:r>
            <a:r>
              <a:rPr lang="en-US" altLang="ko-KR" sz="1200" dirty="0"/>
              <a:t> </a:t>
            </a:r>
            <a:r>
              <a:rPr lang="ko-KR" altLang="en-US" sz="1200" dirty="0"/>
              <a:t>수</a:t>
            </a:r>
            <a:r>
              <a:rPr lang="en-US" altLang="ko-KR" sz="1200" dirty="0"/>
              <a:t> </a:t>
            </a:r>
            <a:r>
              <a:rPr lang="ko-KR" altLang="en-US" sz="1200" dirty="0"/>
              <a:t>있습니다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287774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31875" y="365125"/>
            <a:ext cx="9955079" cy="150810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effectLst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ko-KR" altLang="en-US" sz="3600" dirty="0"/>
              <a:t>읽기</a:t>
            </a:r>
            <a:r>
              <a:rPr lang="en-US" altLang="ko-KR" sz="3600" dirty="0"/>
              <a:t> </a:t>
            </a:r>
            <a:r>
              <a:rPr lang="ko-KR" altLang="en-US" sz="3600" dirty="0"/>
              <a:t>연습</a:t>
            </a:r>
            <a:r>
              <a:rPr lang="en-US" altLang="ko-KR" sz="3600" dirty="0"/>
              <a:t> 3</a:t>
            </a:r>
          </a:p>
          <a:p>
            <a:endParaRPr lang="en-US" sz="3600" dirty="0"/>
          </a:p>
          <a:p>
            <a:r>
              <a:rPr lang="ko-KR" altLang="en-US" sz="2000" dirty="0"/>
              <a:t>이곳을</a:t>
            </a:r>
            <a:r>
              <a:rPr lang="en-US" altLang="ko-KR" sz="2000" dirty="0"/>
              <a:t> </a:t>
            </a:r>
            <a:r>
              <a:rPr lang="ko-KR" altLang="en-US" sz="2000" dirty="0"/>
              <a:t>클릭하여</a:t>
            </a:r>
            <a:r>
              <a:rPr lang="en-US" altLang="ko-KR" sz="2000" dirty="0"/>
              <a:t> </a:t>
            </a:r>
            <a:r>
              <a:rPr lang="ko-KR" altLang="en-US" sz="2000" dirty="0"/>
              <a:t>듣고</a:t>
            </a:r>
            <a:r>
              <a:rPr lang="en-US" altLang="ko-KR" sz="2000" dirty="0"/>
              <a:t> </a:t>
            </a:r>
            <a:r>
              <a:rPr lang="ko-KR" altLang="en-US" sz="2000" dirty="0"/>
              <a:t>읽은</a:t>
            </a:r>
            <a:r>
              <a:rPr lang="en-US" altLang="ko-KR" sz="2000" dirty="0"/>
              <a:t> </a:t>
            </a:r>
            <a:r>
              <a:rPr lang="ko-KR" altLang="en-US" sz="2000" dirty="0"/>
              <a:t>것을</a:t>
            </a:r>
            <a:r>
              <a:rPr lang="en-US" altLang="ko-KR" sz="2000" dirty="0"/>
              <a:t> </a:t>
            </a:r>
            <a:r>
              <a:rPr lang="ko-KR" altLang="en-US" sz="2000" dirty="0"/>
              <a:t>녹음해</a:t>
            </a:r>
            <a:r>
              <a:rPr lang="en-US" altLang="ko-KR" sz="2000" dirty="0"/>
              <a:t> </a:t>
            </a:r>
            <a:r>
              <a:rPr lang="ko-KR" altLang="en-US" sz="2000" dirty="0"/>
              <a:t>보세요</a:t>
            </a:r>
            <a:r>
              <a:rPr lang="en-US" altLang="ko-KR" sz="2000" dirty="0"/>
              <a:t>.</a:t>
            </a:r>
            <a:endParaRPr lang="en-US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1047731" y="2083163"/>
            <a:ext cx="9923366" cy="3889847"/>
          </a:xfrm>
          <a:prstGeom prst="rect">
            <a:avLst/>
          </a:prstGeom>
          <a:solidFill>
            <a:srgbClr val="DEEBF7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800" dirty="0"/>
              <a:t>나는 우리 반 친구들을 좋아해요</a:t>
            </a:r>
            <a:r>
              <a:rPr lang="en-US" altLang="ko-KR" sz="2800" dirty="0"/>
              <a:t>.</a:t>
            </a:r>
            <a:r>
              <a:rPr lang="ko-KR" altLang="en-US" sz="2800" dirty="0"/>
              <a:t> </a:t>
            </a:r>
            <a:r>
              <a:rPr lang="ko-KR" altLang="en-US" sz="2800" dirty="0" err="1"/>
              <a:t>유나하고</a:t>
            </a:r>
            <a:r>
              <a:rPr lang="ko-KR" altLang="en-US" sz="2800" dirty="0"/>
              <a:t> 민수는 재미있고 다니엘은 </a:t>
            </a:r>
            <a:r>
              <a:rPr lang="ko-KR" altLang="en-US" sz="2800" dirty="0" err="1"/>
              <a:t>친절해요</a:t>
            </a:r>
            <a:r>
              <a:rPr lang="en-US" altLang="ko-KR" sz="2800" dirty="0"/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2800" dirty="0"/>
              <a:t>이번 주 금요일은 유나 </a:t>
            </a:r>
            <a:r>
              <a:rPr lang="ko-KR" altLang="en-US" sz="2800" dirty="0" err="1"/>
              <a:t>생일이에요</a:t>
            </a:r>
            <a:r>
              <a:rPr lang="en-US" altLang="ko-KR" sz="2800" dirty="0"/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2800" dirty="0"/>
              <a:t>금요일에 생일 파티를 해요</a:t>
            </a:r>
            <a:r>
              <a:rPr lang="en-US" altLang="ko-KR" sz="2800" dirty="0"/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2800" dirty="0"/>
              <a:t>케이크를 먹고 주스를 마셔요</a:t>
            </a:r>
            <a:r>
              <a:rPr lang="en-US" altLang="ko-KR" sz="2800" dirty="0"/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2800" dirty="0"/>
              <a:t>파티는 재미있어요</a:t>
            </a:r>
            <a:r>
              <a:rPr lang="en-US" altLang="ko-KR" sz="2800" dirty="0" smtClean="0"/>
              <a:t>.</a:t>
            </a:r>
            <a:endParaRPr lang="en-US" altLang="ko-KR" sz="2800" dirty="0"/>
          </a:p>
        </p:txBody>
      </p:sp>
    </p:spTree>
    <p:extLst>
      <p:ext uri="{BB962C8B-B14F-4D97-AF65-F5344CB8AC3E}">
        <p14:creationId xmlns:p14="http://schemas.microsoft.com/office/powerpoint/2010/main" val="319851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67475" y="490942"/>
            <a:ext cx="9449237" cy="150810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ko-KR" altLang="en-US" sz="3600" dirty="0"/>
              <a:t>글 읽고 답하기 </a:t>
            </a:r>
            <a:r>
              <a:rPr lang="en-US" altLang="ko-KR" sz="3600" dirty="0"/>
              <a:t>3  Reading comprehension</a:t>
            </a:r>
            <a:endParaRPr lang="en-US" sz="3600" dirty="0"/>
          </a:p>
          <a:p>
            <a:pPr algn="ctr"/>
            <a:endParaRPr lang="en-US" altLang="ko-KR" sz="2800" dirty="0"/>
          </a:p>
          <a:p>
            <a:pPr algn="ctr"/>
            <a:r>
              <a:rPr lang="ko-KR" altLang="en-US" sz="2800" dirty="0">
                <a:solidFill>
                  <a:srgbClr val="0000FF"/>
                </a:solidFill>
              </a:rPr>
              <a:t>이곳을 눌러서 </a:t>
            </a:r>
            <a:r>
              <a:rPr lang="en-US" altLang="ko-KR" sz="2800" dirty="0" err="1">
                <a:solidFill>
                  <a:srgbClr val="0000FF"/>
                </a:solidFill>
              </a:rPr>
              <a:t>google</a:t>
            </a:r>
            <a:r>
              <a:rPr lang="en-US" altLang="ko-KR" sz="2800" dirty="0">
                <a:solidFill>
                  <a:srgbClr val="0000FF"/>
                </a:solidFill>
              </a:rPr>
              <a:t> form</a:t>
            </a:r>
            <a:r>
              <a:rPr lang="ko-KR" altLang="en-US" sz="2800" dirty="0">
                <a:solidFill>
                  <a:srgbClr val="0000FF"/>
                </a:solidFill>
              </a:rPr>
              <a:t>으로 이동해 문제를 풀어 보세요</a:t>
            </a:r>
            <a:r>
              <a:rPr lang="en-US" altLang="ko-KR" sz="2800" dirty="0" smtClean="0">
                <a:solidFill>
                  <a:srgbClr val="0000FF"/>
                </a:solidFill>
              </a:rPr>
              <a:t>.</a:t>
            </a:r>
            <a:endParaRPr lang="en-US" altLang="ko-KR" sz="2800" dirty="0">
              <a:solidFill>
                <a:srgbClr val="0000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67475" y="2114396"/>
            <a:ext cx="9479142" cy="378565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dirty="0"/>
              <a:t>오늘은 내가 제일 좋아하는 옷을 입고 학교에 갔다</a:t>
            </a:r>
            <a:r>
              <a:rPr lang="en-US" altLang="ko-KR" sz="2000" dirty="0"/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2000" dirty="0"/>
              <a:t>그런데 쉬는 시간에 친구들하고 놀다가 책상 모서리에 걸려서  </a:t>
            </a:r>
            <a:r>
              <a:rPr lang="ko-KR" altLang="en-US" sz="2000" dirty="0" smtClean="0"/>
              <a:t>             </a:t>
            </a:r>
            <a:r>
              <a:rPr lang="ko-KR" altLang="en-US" sz="2000" dirty="0"/>
              <a:t>가 조금 찢어졌다</a:t>
            </a:r>
            <a:r>
              <a:rPr lang="en-US" altLang="ko-KR" sz="2000" dirty="0"/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2000" dirty="0"/>
              <a:t>속상해서 울고 있는데 선생님께서 </a:t>
            </a:r>
            <a:r>
              <a:rPr lang="ko-KR" altLang="en-US" sz="2000" dirty="0" err="1"/>
              <a:t>다가오셔서</a:t>
            </a:r>
            <a:endParaRPr lang="en-US" altLang="ko-KR" sz="2000" dirty="0"/>
          </a:p>
          <a:p>
            <a:pPr>
              <a:lnSpc>
                <a:spcPct val="150000"/>
              </a:lnSpc>
            </a:pPr>
            <a:endParaRPr lang="en-US" altLang="ko-KR" sz="2000" dirty="0"/>
          </a:p>
          <a:p>
            <a:pPr>
              <a:lnSpc>
                <a:spcPct val="150000"/>
              </a:lnSpc>
            </a:pPr>
            <a:r>
              <a:rPr lang="en-US" altLang="ko-KR" sz="2000" dirty="0"/>
              <a:t>“</a:t>
            </a:r>
            <a:r>
              <a:rPr lang="ko-KR" altLang="en-US" sz="2000" dirty="0"/>
              <a:t>지영아</a:t>
            </a:r>
            <a:r>
              <a:rPr lang="en-US" altLang="ko-KR" sz="2000" dirty="0"/>
              <a:t>,</a:t>
            </a:r>
            <a:r>
              <a:rPr lang="ko-KR" altLang="en-US" sz="2000" dirty="0"/>
              <a:t> 울지 마</a:t>
            </a:r>
            <a:r>
              <a:rPr lang="en-US" altLang="ko-KR" sz="2000" dirty="0"/>
              <a:t>.</a:t>
            </a:r>
            <a:r>
              <a:rPr lang="ko-KR" altLang="en-US" sz="2000" dirty="0"/>
              <a:t> 선생님이            로 예쁘게 꿰매 줄게</a:t>
            </a:r>
            <a:r>
              <a:rPr lang="en-US" altLang="ko-KR" sz="2000" dirty="0"/>
              <a:t>.”</a:t>
            </a:r>
            <a:r>
              <a:rPr lang="ko-KR" altLang="en-US" sz="2000" dirty="0"/>
              <a:t> </a:t>
            </a:r>
            <a:r>
              <a:rPr lang="ko-KR" altLang="en-US" sz="2000" dirty="0" err="1"/>
              <a:t>라고</a:t>
            </a:r>
            <a:r>
              <a:rPr lang="ko-KR" altLang="en-US" sz="2000" dirty="0"/>
              <a:t> 말씀하셨다</a:t>
            </a:r>
            <a:r>
              <a:rPr lang="en-US" altLang="ko-KR" sz="2000" dirty="0"/>
              <a:t>.</a:t>
            </a:r>
          </a:p>
          <a:p>
            <a:pPr>
              <a:lnSpc>
                <a:spcPct val="150000"/>
              </a:lnSpc>
            </a:pPr>
            <a:endParaRPr lang="en-US" altLang="ko-KR" sz="2000" dirty="0"/>
          </a:p>
          <a:p>
            <a:pPr>
              <a:lnSpc>
                <a:spcPct val="150000"/>
              </a:lnSpc>
            </a:pPr>
            <a:r>
              <a:rPr lang="ko-KR" altLang="en-US" sz="2000" dirty="0"/>
              <a:t>선생님께서 도와주셔서 정말 다행이었다</a:t>
            </a:r>
            <a:r>
              <a:rPr lang="en-US" altLang="ko-KR" sz="2000" dirty="0" smtClean="0"/>
              <a:t>.</a:t>
            </a:r>
            <a:r>
              <a:rPr lang="ko-KR" altLang="en-US" sz="2000" dirty="0" smtClean="0"/>
              <a:t> </a:t>
            </a:r>
            <a:endParaRPr lang="en-US" sz="2000" dirty="0"/>
          </a:p>
        </p:txBody>
      </p:sp>
      <p:pic>
        <p:nvPicPr>
          <p:cNvPr id="4" name="Picture 3" descr="A picture containing dress, stool, umbrella, bottle&#10;&#10;Description automatically generated">
            <a:extLst>
              <a:ext uri="{FF2B5EF4-FFF2-40B4-BE49-F238E27FC236}">
                <a16:creationId xmlns="" xmlns:a16="http://schemas.microsoft.com/office/drawing/2014/main" id="{905F5D95-611E-F141-9A6D-EB13C552B5A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6449" y="2557220"/>
            <a:ext cx="640229" cy="613918"/>
          </a:xfrm>
          <a:prstGeom prst="rect">
            <a:avLst/>
          </a:prstGeom>
        </p:spPr>
      </p:pic>
      <p:pic>
        <p:nvPicPr>
          <p:cNvPr id="9" name="Picture 8" descr="A close up of a device&#10;&#10;Description automatically generated">
            <a:extLst>
              <a:ext uri="{FF2B5EF4-FFF2-40B4-BE49-F238E27FC236}">
                <a16:creationId xmlns="" xmlns:a16="http://schemas.microsoft.com/office/drawing/2014/main" id="{FB1870A7-3D23-354A-BA5F-5D969FE8CB6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4454" y="4321328"/>
            <a:ext cx="719191" cy="592275"/>
          </a:xfrm>
          <a:prstGeom prst="rect">
            <a:avLst/>
          </a:prstGeom>
        </p:spPr>
      </p:pic>
      <p:graphicFrame>
        <p:nvGraphicFramePr>
          <p:cNvPr id="10" name="Object 9">
            <a:extLst>
              <a:ext uri="{FF2B5EF4-FFF2-40B4-BE49-F238E27FC236}">
                <a16:creationId xmlns="" xmlns:a16="http://schemas.microsoft.com/office/drawing/2014/main" id="{882079BB-0E87-9D46-AEF9-F69995DCDC4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31543367"/>
              </p:ext>
            </p:extLst>
          </p:nvPr>
        </p:nvGraphicFramePr>
        <p:xfrm>
          <a:off x="10348913" y="815975"/>
          <a:ext cx="1547812" cy="1363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9" name="Document" showAsIcon="1" r:id="rId6" imgW="914400" imgH="806400" progId="Word.Document.12">
                  <p:embed/>
                </p:oleObj>
              </mc:Choice>
              <mc:Fallback>
                <p:oleObj name="Document" showAsIcon="1" r:id="rId6" imgW="914400" imgH="8064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0348913" y="815975"/>
                        <a:ext cx="1547812" cy="13636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35923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42309" y="1434563"/>
            <a:ext cx="8472805" cy="70788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4000" dirty="0">
                <a:hlinkClick r:id="rId4"/>
              </a:rPr>
              <a:t>해님 달님</a:t>
            </a:r>
            <a:endParaRPr lang="en-US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2242309" y="2391631"/>
            <a:ext cx="8472805" cy="830997"/>
          </a:xfrm>
          <a:prstGeom prst="rect">
            <a:avLst/>
          </a:prstGeom>
          <a:solidFill>
            <a:srgbClr val="DBEEF4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400" dirty="0"/>
              <a:t>동화를</a:t>
            </a:r>
            <a:r>
              <a:rPr lang="en-US" altLang="ko-KR" sz="2400" dirty="0"/>
              <a:t> </a:t>
            </a:r>
            <a:r>
              <a:rPr lang="ko-KR" altLang="en-US" sz="2400" dirty="0" smtClean="0"/>
              <a:t>들어 보세요</a:t>
            </a:r>
            <a:endParaRPr lang="en-US" altLang="ko-KR" sz="2400" dirty="0">
              <a:solidFill>
                <a:srgbClr val="0000FF"/>
              </a:solidFill>
            </a:endParaRPr>
          </a:p>
          <a:p>
            <a:pPr algn="ctr"/>
            <a:r>
              <a:rPr lang="en-US" altLang="ko-KR" sz="2400" dirty="0">
                <a:solidFill>
                  <a:srgbClr val="0000FF"/>
                </a:solidFill>
              </a:rPr>
              <a:t>(</a:t>
            </a:r>
            <a:r>
              <a:rPr lang="ko-KR" altLang="en-US" sz="2400" dirty="0">
                <a:solidFill>
                  <a:srgbClr val="0000FF"/>
                </a:solidFill>
              </a:rPr>
              <a:t>제목을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누르면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동화를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볼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수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있습니다</a:t>
            </a:r>
            <a:r>
              <a:rPr lang="en-US" altLang="ko-KR" sz="2400" dirty="0">
                <a:solidFill>
                  <a:srgbClr val="0000FF"/>
                </a:solidFill>
              </a:rPr>
              <a:t>) </a:t>
            </a: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13BF89BC-7180-204E-B474-8CEF826D592F}"/>
              </a:ext>
            </a:extLst>
          </p:cNvPr>
          <p:cNvSpPr txBox="1"/>
          <p:nvPr/>
        </p:nvSpPr>
        <p:spPr>
          <a:xfrm rot="10800000" flipV="1">
            <a:off x="2242308" y="3434496"/>
            <a:ext cx="8472804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3200" dirty="0"/>
              <a:t>문제</a:t>
            </a:r>
            <a:r>
              <a:rPr lang="en-US" altLang="ko-KR" sz="3200" dirty="0"/>
              <a:t> </a:t>
            </a:r>
            <a:r>
              <a:rPr lang="ko-KR" altLang="en-US" sz="3200" dirty="0"/>
              <a:t>풀기</a:t>
            </a:r>
            <a:endParaRPr lang="en-US" sz="3200" dirty="0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17A28ECF-E15F-FE48-BD27-A1FC9BA7E9D0}"/>
              </a:ext>
            </a:extLst>
          </p:cNvPr>
          <p:cNvSpPr txBox="1"/>
          <p:nvPr/>
        </p:nvSpPr>
        <p:spPr>
          <a:xfrm>
            <a:off x="2242309" y="4161041"/>
            <a:ext cx="8472804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위의</a:t>
            </a:r>
            <a:r>
              <a:rPr lang="en-US" altLang="ko-KR" dirty="0"/>
              <a:t> </a:t>
            </a:r>
            <a:r>
              <a:rPr lang="ko-KR" altLang="en-US" dirty="0"/>
              <a:t>문제</a:t>
            </a:r>
            <a:r>
              <a:rPr lang="en-US" altLang="ko-KR" dirty="0"/>
              <a:t> </a:t>
            </a:r>
            <a:r>
              <a:rPr lang="ko-KR" altLang="en-US" dirty="0"/>
              <a:t>풀기</a:t>
            </a:r>
            <a:r>
              <a:rPr lang="en-US" altLang="ko-KR" dirty="0"/>
              <a:t> </a:t>
            </a:r>
            <a:r>
              <a:rPr lang="ko-KR" altLang="en-US" dirty="0"/>
              <a:t>를</a:t>
            </a:r>
            <a:r>
              <a:rPr lang="en-US" altLang="ko-KR" dirty="0"/>
              <a:t> </a:t>
            </a:r>
            <a:r>
              <a:rPr lang="ko-KR" altLang="en-US" dirty="0"/>
              <a:t>누르면</a:t>
            </a:r>
            <a:r>
              <a:rPr lang="en-US" altLang="ko-KR" dirty="0"/>
              <a:t> google </a:t>
            </a:r>
            <a:r>
              <a:rPr lang="en-US" altLang="ko-KR" dirty="0" smtClean="0"/>
              <a:t>form</a:t>
            </a:r>
            <a:r>
              <a:rPr lang="ko-KR" altLang="en-US" dirty="0" smtClean="0"/>
              <a:t>으로</a:t>
            </a:r>
            <a:r>
              <a:rPr lang="en-US" altLang="ko-KR" dirty="0" smtClean="0"/>
              <a:t> </a:t>
            </a:r>
            <a:r>
              <a:rPr lang="ko-KR" altLang="en-US" dirty="0"/>
              <a:t>가서</a:t>
            </a:r>
            <a:r>
              <a:rPr lang="en-US" altLang="ko-KR" dirty="0"/>
              <a:t> </a:t>
            </a:r>
            <a:r>
              <a:rPr lang="ko-KR" altLang="en-US" dirty="0"/>
              <a:t>문제를</a:t>
            </a:r>
            <a:r>
              <a:rPr lang="en-US" altLang="ko-KR" dirty="0"/>
              <a:t> </a:t>
            </a:r>
            <a:r>
              <a:rPr lang="ko-KR" altLang="en-US" dirty="0"/>
              <a:t>풀</a:t>
            </a:r>
            <a:r>
              <a:rPr lang="en-US" altLang="ko-KR" dirty="0"/>
              <a:t> </a:t>
            </a:r>
            <a:r>
              <a:rPr lang="ko-KR" altLang="en-US" dirty="0"/>
              <a:t>수</a:t>
            </a:r>
            <a:r>
              <a:rPr lang="en-US" altLang="ko-KR" dirty="0"/>
              <a:t> </a:t>
            </a:r>
            <a:r>
              <a:rPr lang="ko-KR" altLang="en-US" dirty="0"/>
              <a:t>있습니다</a:t>
            </a:r>
            <a:r>
              <a:rPr lang="en-US" altLang="ko-KR" dirty="0"/>
              <a:t>.</a:t>
            </a:r>
            <a:endParaRPr lang="en-US" dirty="0"/>
          </a:p>
        </p:txBody>
      </p:sp>
      <p:graphicFrame>
        <p:nvGraphicFramePr>
          <p:cNvPr id="3" name="Object 2">
            <a:extLst>
              <a:ext uri="{FF2B5EF4-FFF2-40B4-BE49-F238E27FC236}">
                <a16:creationId xmlns="" xmlns:a16="http://schemas.microsoft.com/office/drawing/2014/main" id="{AFD0C618-B2A7-6A4E-923C-2A3F7496559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22467387"/>
              </p:ext>
            </p:extLst>
          </p:nvPr>
        </p:nvGraphicFramePr>
        <p:xfrm>
          <a:off x="5747992" y="4581558"/>
          <a:ext cx="1736725" cy="1530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6" name="Document" showAsIcon="1" r:id="rId5" imgW="914400" imgH="806400" progId="Word.Document.12">
                  <p:embed/>
                </p:oleObj>
              </mc:Choice>
              <mc:Fallback>
                <p:oleObj name="Document" showAsIcon="1" r:id="rId5" imgW="914400" imgH="8064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747992" y="4581558"/>
                        <a:ext cx="1736725" cy="1530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38260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solidFill>
            <a:srgbClr val="DEEBF7"/>
          </a:solidFill>
        </p:spPr>
        <p:txBody>
          <a:bodyPr/>
          <a:lstStyle/>
          <a:p>
            <a:r>
              <a:rPr lang="ko-KR" altLang="en-US" dirty="0"/>
              <a:t>들어가기</a:t>
            </a:r>
            <a:r>
              <a:rPr lang="en-US" altLang="ko-KR" dirty="0"/>
              <a:t> (1</a:t>
            </a:r>
            <a:r>
              <a:rPr lang="en-US" altLang="ko-KR" dirty="0" smtClean="0"/>
              <a:t>, 2</a:t>
            </a:r>
            <a:r>
              <a:rPr lang="ko-KR" altLang="en-US" dirty="0"/>
              <a:t>과</a:t>
            </a:r>
            <a:r>
              <a:rPr lang="en-US" altLang="ko-KR" dirty="0"/>
              <a:t> </a:t>
            </a:r>
            <a:r>
              <a:rPr lang="ko-KR" altLang="en-US" dirty="0"/>
              <a:t>복습입니다</a:t>
            </a:r>
            <a:r>
              <a:rPr lang="en-US" altLang="ko-KR" dirty="0"/>
              <a:t>)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56671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endParaRPr lang="en-US" altLang="ko-KR" dirty="0"/>
          </a:p>
          <a:p>
            <a:r>
              <a:rPr lang="ko-KR" altLang="en-US" dirty="0"/>
              <a:t>여러분은 토요일에 뭐 해요</a:t>
            </a:r>
            <a:r>
              <a:rPr lang="en-US" altLang="ko-KR" dirty="0"/>
              <a:t>?</a:t>
            </a:r>
          </a:p>
          <a:p>
            <a:endParaRPr lang="en-US" altLang="ko-KR" dirty="0"/>
          </a:p>
          <a:p>
            <a:r>
              <a:rPr lang="ko-KR" altLang="en-US" dirty="0"/>
              <a:t>여러분의 부모님은 토요일에 뭘 해요</a:t>
            </a:r>
            <a:r>
              <a:rPr lang="en-US" altLang="ko-KR" dirty="0"/>
              <a:t>? </a:t>
            </a:r>
          </a:p>
          <a:p>
            <a:pPr marL="114300" indent="0">
              <a:buNone/>
            </a:pPr>
            <a:endParaRPr lang="en-US" altLang="ko-KR" dirty="0"/>
          </a:p>
          <a:p>
            <a:r>
              <a:rPr lang="ko-KR" altLang="en-US" dirty="0"/>
              <a:t>토요일에 친구를 우리 집에 초대하고 싶어요</a:t>
            </a:r>
            <a:r>
              <a:rPr lang="en-US" altLang="ko-KR" dirty="0" smtClean="0"/>
              <a:t>. </a:t>
            </a:r>
            <a:r>
              <a:rPr lang="ko-KR" altLang="en-US" dirty="0" smtClean="0"/>
              <a:t>어떻게 </a:t>
            </a:r>
            <a:r>
              <a:rPr lang="ko-KR" altLang="en-US" dirty="0"/>
              <a:t>말하면 좋을까요</a:t>
            </a:r>
            <a:r>
              <a:rPr lang="en-US" altLang="ko-KR" dirty="0"/>
              <a:t>?</a:t>
            </a:r>
          </a:p>
          <a:p>
            <a:pPr marL="114300" indent="0">
              <a:buNone/>
            </a:pPr>
            <a:endParaRPr lang="en-US" altLang="ko-KR" dirty="0"/>
          </a:p>
          <a:p>
            <a:pPr marL="114300" indent="0">
              <a:buNone/>
            </a:pPr>
            <a:endParaRPr lang="en-US" altLang="ko-KR" dirty="0"/>
          </a:p>
          <a:p>
            <a:pPr marL="114300" indent="0">
              <a:buNone/>
            </a:pP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554350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5192" y="2231547"/>
            <a:ext cx="10515600" cy="3230195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pPr marL="114300" indent="0" algn="ctr">
              <a:buNone/>
            </a:pPr>
            <a:endParaRPr lang="en-US" altLang="ko-KR" dirty="0"/>
          </a:p>
          <a:p>
            <a:pPr marL="114300" indent="0" algn="ctr">
              <a:buNone/>
            </a:pPr>
            <a:r>
              <a:rPr lang="ko-KR" altLang="en-US" dirty="0"/>
              <a:t>다 같이 </a:t>
            </a:r>
            <a:endParaRPr lang="en-US" altLang="ko-KR" dirty="0"/>
          </a:p>
          <a:p>
            <a:pPr marL="114300" indent="0" algn="ctr">
              <a:buNone/>
            </a:pPr>
            <a:r>
              <a:rPr lang="ko-KR" altLang="en-US" dirty="0"/>
              <a:t>워크북 하기</a:t>
            </a:r>
            <a:r>
              <a:rPr lang="en-US" altLang="ko-KR" dirty="0"/>
              <a:t>/</a:t>
            </a:r>
            <a:r>
              <a:rPr lang="ko-KR" altLang="en-US" dirty="0"/>
              <a:t>워크북 정답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69323905"/>
              </p:ext>
            </p:extLst>
          </p:nvPr>
        </p:nvGraphicFramePr>
        <p:xfrm>
          <a:off x="838489" y="799482"/>
          <a:ext cx="10542765" cy="85856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54276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85856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3000" b="1" dirty="0">
                          <a:latin typeface="+mn-lt"/>
                          <a:cs typeface="Arial Black"/>
                        </a:rPr>
                        <a:t>워크북 </a:t>
                      </a:r>
                      <a:r>
                        <a:rPr lang="en-US" altLang="ko-KR" sz="3000" b="1" dirty="0">
                          <a:latin typeface="+mn-lt"/>
                          <a:cs typeface="Arial Black"/>
                        </a:rPr>
                        <a:t>(</a:t>
                      </a:r>
                      <a:r>
                        <a:rPr lang="en-US" altLang="ko-KR" sz="3000" b="1" dirty="0" smtClean="0">
                          <a:latin typeface="+mn-lt"/>
                          <a:cs typeface="Arial Black"/>
                        </a:rPr>
                        <a:t>Workbook)</a:t>
                      </a:r>
                      <a:endParaRPr lang="en-US" altLang="ko-KR" sz="3000" b="1" dirty="0">
                        <a:latin typeface="+mn-lt"/>
                        <a:cs typeface="Arial Black"/>
                      </a:endParaRPr>
                    </a:p>
                  </a:txBody>
                  <a:tcPr marL="121920" marR="121920" anchor="ctr">
                    <a:lnL w="12700" cap="flat" cmpd="sng" algn="ctr">
                      <a:solidFill>
                        <a:srgbClr val="F7964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8800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FFDF6C52-86B0-DC4C-911B-87F2747911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2258"/>
            <a:ext cx="6669741" cy="4614585"/>
          </a:xfrm>
          <a:prstGeom prst="rect">
            <a:avLst/>
          </a:prstGeom>
        </p:spPr>
      </p:pic>
      <p:pic>
        <p:nvPicPr>
          <p:cNvPr id="9" name="Picture 8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306D1356-A970-D74F-BB3B-57C4D2568B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2577" y="1648326"/>
            <a:ext cx="6248400" cy="42164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2D8D9AF1-A633-344C-827E-C6CC3C088624}"/>
              </a:ext>
            </a:extLst>
          </p:cNvPr>
          <p:cNvSpPr txBox="1"/>
          <p:nvPr/>
        </p:nvSpPr>
        <p:spPr>
          <a:xfrm>
            <a:off x="3482788" y="4337511"/>
            <a:ext cx="6320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이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8B59E742-C7A6-8D40-A6C7-3DEC3071F0ED}"/>
              </a:ext>
            </a:extLst>
          </p:cNvPr>
          <p:cNvSpPr txBox="1"/>
          <p:nvPr/>
        </p:nvSpPr>
        <p:spPr>
          <a:xfrm>
            <a:off x="6669741" y="3169182"/>
            <a:ext cx="3645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칠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309204D3-7254-2941-83C0-9E32554F0279}"/>
              </a:ext>
            </a:extLst>
          </p:cNvPr>
          <p:cNvSpPr txBox="1"/>
          <p:nvPr/>
        </p:nvSpPr>
        <p:spPr>
          <a:xfrm>
            <a:off x="10062882" y="3169183"/>
            <a:ext cx="6320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육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DA29209-DCD6-1F46-9C09-D692E25F525A}"/>
              </a:ext>
            </a:extLst>
          </p:cNvPr>
          <p:cNvSpPr txBox="1"/>
          <p:nvPr/>
        </p:nvSpPr>
        <p:spPr>
          <a:xfrm>
            <a:off x="6714563" y="5284131"/>
            <a:ext cx="6320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오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216885AD-30B7-8B4F-A97D-5ED6E0C79C68}"/>
              </a:ext>
            </a:extLst>
          </p:cNvPr>
          <p:cNvSpPr txBox="1"/>
          <p:nvPr/>
        </p:nvSpPr>
        <p:spPr>
          <a:xfrm>
            <a:off x="10049434" y="5260227"/>
            <a:ext cx="6320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삼</a:t>
            </a:r>
            <a:endParaRPr 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147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5" grpId="0"/>
      <p:bldP spid="16" grpId="0"/>
      <p:bldP spid="17" grpId="0"/>
      <p:bldP spid="18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40285687-9A0E-7A4B-91AC-C326A357FF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113" y="46015"/>
            <a:ext cx="6396148" cy="4892780"/>
          </a:xfrm>
          <a:prstGeom prst="rect">
            <a:avLst/>
          </a:prstGeom>
        </p:spPr>
      </p:pic>
      <p:pic>
        <p:nvPicPr>
          <p:cNvPr id="9" name="Picture 8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9AA6B419-7F60-0F49-B4B8-428D8F89C7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5329" y="2378262"/>
            <a:ext cx="6404293" cy="316648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069330" y="4274313"/>
            <a:ext cx="36455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300" dirty="0">
                <a:solidFill>
                  <a:srgbClr val="FF0000"/>
                </a:solidFill>
              </a:rPr>
              <a:t>v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9330" y="2838064"/>
            <a:ext cx="36455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300" dirty="0">
                <a:solidFill>
                  <a:srgbClr val="FF0000"/>
                </a:solidFill>
              </a:rPr>
              <a:t>v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DD32AD89-0A87-D14B-AC70-2B1EDE31A899}"/>
              </a:ext>
            </a:extLst>
          </p:cNvPr>
          <p:cNvSpPr txBox="1"/>
          <p:nvPr/>
        </p:nvSpPr>
        <p:spPr>
          <a:xfrm>
            <a:off x="9653036" y="3262025"/>
            <a:ext cx="36455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300" dirty="0">
                <a:solidFill>
                  <a:srgbClr val="FF0000"/>
                </a:solidFill>
              </a:rPr>
              <a:t>v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B6524FB7-DAF5-7D43-B9C0-4F5B146E8C74}"/>
              </a:ext>
            </a:extLst>
          </p:cNvPr>
          <p:cNvSpPr txBox="1"/>
          <p:nvPr/>
        </p:nvSpPr>
        <p:spPr>
          <a:xfrm>
            <a:off x="9653036" y="4792080"/>
            <a:ext cx="36455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300" dirty="0">
                <a:solidFill>
                  <a:srgbClr val="FF0000"/>
                </a:solidFill>
              </a:rPr>
              <a:t>v</a:t>
            </a:r>
          </a:p>
        </p:txBody>
      </p:sp>
    </p:spTree>
    <p:extLst>
      <p:ext uri="{BB962C8B-B14F-4D97-AF65-F5344CB8AC3E}">
        <p14:creationId xmlns:p14="http://schemas.microsoft.com/office/powerpoint/2010/main" val="1282456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7" grpId="0"/>
      <p:bldP spid="11" grpId="0"/>
      <p:bldP spid="1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3DA1FEF4-AB3E-CC40-92AD-7EA729382B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134" y="252898"/>
            <a:ext cx="10075823" cy="555198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644942" y="4516681"/>
            <a:ext cx="36455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</a:rPr>
              <a:t>v</a:t>
            </a:r>
          </a:p>
        </p:txBody>
      </p:sp>
    </p:spTree>
    <p:extLst>
      <p:ext uri="{BB962C8B-B14F-4D97-AF65-F5344CB8AC3E}">
        <p14:creationId xmlns:p14="http://schemas.microsoft.com/office/powerpoint/2010/main" val="518469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n-US" altLang="ko-KR" sz="1900" dirty="0"/>
              <a:t>Integrated Korean Beginning 2</a:t>
            </a:r>
          </a:p>
          <a:p>
            <a:r>
              <a:rPr lang="ko-KR" altLang="en-US" sz="1900" dirty="0"/>
              <a:t>재외동포를 위한 한국어 </a:t>
            </a:r>
            <a:r>
              <a:rPr lang="en-US" altLang="ko-KR" sz="1900" dirty="0"/>
              <a:t>1-2</a:t>
            </a:r>
            <a:r>
              <a:rPr lang="ko-KR" altLang="en-US" sz="1900" dirty="0"/>
              <a:t> </a:t>
            </a:r>
            <a:r>
              <a:rPr lang="en-US" altLang="ko-KR" sz="1900" dirty="0"/>
              <a:t>(</a:t>
            </a:r>
            <a:r>
              <a:rPr lang="ko-KR" altLang="en-US" sz="1900" dirty="0"/>
              <a:t>영어권</a:t>
            </a:r>
            <a:r>
              <a:rPr lang="en-US" altLang="ko-KR" sz="1900" dirty="0"/>
              <a:t>)</a:t>
            </a:r>
          </a:p>
          <a:p>
            <a:r>
              <a:rPr lang="ko-KR" altLang="en-US" sz="1900" dirty="0"/>
              <a:t>재외동포를 위한 한국어 </a:t>
            </a:r>
            <a:r>
              <a:rPr lang="en-US" altLang="ko-KR" sz="1900" dirty="0"/>
              <a:t>1-2</a:t>
            </a:r>
            <a:r>
              <a:rPr lang="ko-KR" altLang="en-US" sz="1900" dirty="0"/>
              <a:t> </a:t>
            </a:r>
            <a:r>
              <a:rPr lang="en-US" altLang="ko-KR" sz="1900" dirty="0"/>
              <a:t>(</a:t>
            </a:r>
            <a:r>
              <a:rPr lang="ko-KR" altLang="en-US" sz="1900" dirty="0"/>
              <a:t>범용</a:t>
            </a:r>
            <a:r>
              <a:rPr lang="en-US" altLang="ko-KR" sz="1900" dirty="0"/>
              <a:t>)</a:t>
            </a:r>
          </a:p>
          <a:p>
            <a:r>
              <a:rPr lang="ko-KR" altLang="en-US" sz="1900" dirty="0"/>
              <a:t>하루 </a:t>
            </a:r>
            <a:r>
              <a:rPr lang="ko-KR" altLang="en-US" sz="1900" dirty="0" err="1"/>
              <a:t>한장</a:t>
            </a:r>
            <a:r>
              <a:rPr lang="ko-KR" altLang="en-US" sz="1900" dirty="0"/>
              <a:t> 독해 </a:t>
            </a:r>
            <a:r>
              <a:rPr lang="en-US" altLang="ko-KR" sz="1900" dirty="0"/>
              <a:t>-</a:t>
            </a:r>
            <a:r>
              <a:rPr lang="ko-KR" altLang="en-US" sz="1900" dirty="0" err="1"/>
              <a:t>에듀</a:t>
            </a:r>
            <a:endParaRPr lang="en-US" altLang="ko-KR" sz="1900" dirty="0"/>
          </a:p>
          <a:p>
            <a:r>
              <a:rPr lang="en-US" altLang="ko-KR" sz="1900" dirty="0"/>
              <a:t>https://</a:t>
            </a:r>
            <a:r>
              <a:rPr lang="en-US" altLang="ko-KR" sz="1900" dirty="0" err="1"/>
              <a:t>youtu.be</a:t>
            </a:r>
            <a:r>
              <a:rPr lang="en-US" altLang="ko-KR" sz="1900" dirty="0"/>
              <a:t>/o60apGctKKQ</a:t>
            </a:r>
          </a:p>
          <a:p>
            <a:r>
              <a:rPr lang="en-US" altLang="ko-KR" sz="1900" dirty="0">
                <a:hlinkClick r:id="rId2"/>
              </a:rPr>
              <a:t>https://youtu.be/Xf5w8beE8Ow</a:t>
            </a:r>
            <a:endParaRPr lang="en-US" altLang="ko-KR" sz="1900" dirty="0"/>
          </a:p>
          <a:p>
            <a:r>
              <a:rPr lang="en-US" altLang="ko-KR" sz="1900" dirty="0"/>
              <a:t>https://</a:t>
            </a:r>
            <a:r>
              <a:rPr lang="en-US" altLang="ko-KR" sz="1900" dirty="0" smtClean="0"/>
              <a:t>youtu.be/cuSRFZHcsQc</a:t>
            </a:r>
            <a:endParaRPr lang="en-US" altLang="ko-KR" sz="1900" dirty="0"/>
          </a:p>
          <a:p>
            <a:r>
              <a:rPr lang="en-US" sz="1900" dirty="0"/>
              <a:t>Image </a:t>
            </a:r>
            <a:r>
              <a:rPr lang="ko-KR" altLang="en-US" sz="1900" dirty="0"/>
              <a:t>출처</a:t>
            </a:r>
            <a:r>
              <a:rPr lang="en-US" altLang="ko-KR" sz="1900" dirty="0"/>
              <a:t>:</a:t>
            </a:r>
          </a:p>
          <a:p>
            <a:pPr marL="114300" indent="0">
              <a:buNone/>
            </a:pPr>
            <a:r>
              <a:rPr lang="ko-KR" altLang="en-US" sz="1400" dirty="0"/>
              <a:t>                </a:t>
            </a:r>
            <a:r>
              <a:rPr lang="en-US" sz="1400" dirty="0" err="1"/>
              <a:t>Littledeep.com</a:t>
            </a:r>
            <a:endParaRPr lang="en-US" sz="1400" dirty="0"/>
          </a:p>
          <a:p>
            <a:pPr marL="114300" indent="0">
              <a:buNone/>
            </a:pPr>
            <a:r>
              <a:rPr lang="ko-KR" altLang="en-US" sz="1400" dirty="0"/>
              <a:t>                </a:t>
            </a:r>
            <a:r>
              <a:rPr lang="en-US" altLang="ko-KR" sz="1400" dirty="0" err="1"/>
              <a:t>news.v.daum.net</a:t>
            </a:r>
            <a:r>
              <a:rPr lang="en-US" altLang="ko-KR" sz="1400" dirty="0"/>
              <a:t>/v/20200526191059735</a:t>
            </a:r>
          </a:p>
          <a:p>
            <a:pPr marL="114300" indent="0">
              <a:buNone/>
            </a:pPr>
            <a:r>
              <a:rPr lang="ko-KR" altLang="en-US" sz="1400" dirty="0"/>
              <a:t>               </a:t>
            </a:r>
            <a:r>
              <a:rPr lang="en-US" altLang="ko-KR" sz="1400" dirty="0"/>
              <a:t>https://</a:t>
            </a:r>
            <a:r>
              <a:rPr lang="en-US" altLang="ko-KR" sz="1400" dirty="0" err="1"/>
              <a:t>nl.freepik.com</a:t>
            </a:r>
            <a:r>
              <a:rPr lang="en-US" altLang="ko-KR" sz="1400" dirty="0"/>
              <a:t>/</a:t>
            </a:r>
            <a:r>
              <a:rPr lang="en-US" altLang="ko-KR" sz="1400" dirty="0" err="1"/>
              <a:t>vrije</a:t>
            </a:r>
            <a:r>
              <a:rPr lang="en-US" altLang="ko-KR" sz="1400" dirty="0"/>
              <a:t>-vector/school-stuff-collectie_972301.htm</a:t>
            </a:r>
            <a:endParaRPr lang="en-US" sz="1400" dirty="0"/>
          </a:p>
          <a:p>
            <a:pPr marL="11430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3501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lang="en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lang="en" sz="1200" b="1" kern="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9" name="Picture 8" descr="A person sitting at a table&#10;&#10;Description automatically generated">
            <a:extLst>
              <a:ext uri="{FF2B5EF4-FFF2-40B4-BE49-F238E27FC236}">
                <a16:creationId xmlns="" xmlns:a16="http://schemas.microsoft.com/office/drawing/2014/main" id="{14AE1BAF-E356-9A49-A149-E8A0B26E53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5886" y="183779"/>
            <a:ext cx="8623300" cy="56388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2814" y="3144923"/>
            <a:ext cx="5713710" cy="26776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800" dirty="0">
                <a:solidFill>
                  <a:srgbClr val="0000FF"/>
                </a:solidFill>
              </a:rPr>
              <a:t>지금 뭘 하고 있어요</a:t>
            </a:r>
            <a:r>
              <a:rPr lang="en-US" altLang="ko-KR" sz="2800" dirty="0">
                <a:solidFill>
                  <a:srgbClr val="0000FF"/>
                </a:solidFill>
              </a:rPr>
              <a:t>?</a:t>
            </a:r>
          </a:p>
          <a:p>
            <a:r>
              <a:rPr lang="ko-KR" altLang="en-US" sz="2800" dirty="0"/>
              <a:t>엄마랑 아이들이 과자를 만들고 있어요</a:t>
            </a:r>
            <a:r>
              <a:rPr lang="en-US" altLang="ko-KR" sz="2800" dirty="0"/>
              <a:t>.</a:t>
            </a:r>
          </a:p>
          <a:p>
            <a:r>
              <a:rPr lang="ko-KR" altLang="en-US" sz="2800" dirty="0">
                <a:solidFill>
                  <a:srgbClr val="0000FF"/>
                </a:solidFill>
              </a:rPr>
              <a:t>여러분도 엄마랑 과자를 만들어 봤어요</a:t>
            </a:r>
            <a:r>
              <a:rPr lang="en-US" altLang="ko-KR" sz="2800" dirty="0">
                <a:solidFill>
                  <a:srgbClr val="0000FF"/>
                </a:solidFill>
              </a:rPr>
              <a:t>?</a:t>
            </a:r>
          </a:p>
          <a:p>
            <a:r>
              <a:rPr lang="ko-KR" altLang="en-US" sz="2800" dirty="0"/>
              <a:t>네</a:t>
            </a:r>
            <a:r>
              <a:rPr lang="en-US" altLang="ko-KR" sz="2800" dirty="0"/>
              <a:t>,</a:t>
            </a:r>
            <a:r>
              <a:rPr lang="ko-KR" altLang="en-US" sz="2800" dirty="0"/>
              <a:t> 만들어 봤어요</a:t>
            </a:r>
            <a:r>
              <a:rPr lang="en-US" altLang="ko-KR" sz="2800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82;p29">
            <a:extLst>
              <a:ext uri="{FF2B5EF4-FFF2-40B4-BE49-F238E27FC236}">
                <a16:creationId xmlns="" xmlns:a16="http://schemas.microsoft.com/office/drawing/2014/main" id="{19C11806-01E2-4485-A44C-AC7C46A322E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01749" y="317498"/>
            <a:ext cx="5984875" cy="46166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rgbClr val="0000FF"/>
                </a:solidFill>
              </a:rPr>
              <a:t>본문을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들어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보고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큰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소리로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읽어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보세요</a:t>
            </a:r>
            <a:r>
              <a:rPr lang="en-US" altLang="ko-KR" dirty="0">
                <a:solidFill>
                  <a:srgbClr val="0000FF"/>
                </a:solidFill>
              </a:rPr>
              <a:t>. </a:t>
            </a:r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67DA656A-E574-9449-BA93-8B32AC4D9A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445" y="150505"/>
            <a:ext cx="11637711" cy="592111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253985" y="2230452"/>
            <a:ext cx="3739570" cy="30777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1400" dirty="0"/>
              <a:t>스피커를</a:t>
            </a:r>
            <a:r>
              <a:rPr lang="en-US" altLang="ko-KR" sz="1400" dirty="0"/>
              <a:t> </a:t>
            </a:r>
            <a:r>
              <a:rPr lang="ko-KR" altLang="en-US" sz="1400" dirty="0"/>
              <a:t>누르면</a:t>
            </a:r>
            <a:r>
              <a:rPr lang="en-US" altLang="ko-KR" sz="1400" dirty="0"/>
              <a:t> </a:t>
            </a:r>
            <a:r>
              <a:rPr lang="ko-KR" altLang="en-US" sz="1400" dirty="0"/>
              <a:t>본문을</a:t>
            </a:r>
            <a:r>
              <a:rPr lang="en-US" altLang="ko-KR" sz="1400" dirty="0"/>
              <a:t> </a:t>
            </a:r>
            <a:r>
              <a:rPr lang="ko-KR" altLang="en-US" sz="1400" dirty="0"/>
              <a:t>들을</a:t>
            </a:r>
            <a:r>
              <a:rPr lang="en-US" altLang="ko-KR" sz="1400" dirty="0"/>
              <a:t> </a:t>
            </a:r>
            <a:r>
              <a:rPr lang="ko-KR" altLang="en-US" sz="1400" dirty="0"/>
              <a:t>수</a:t>
            </a:r>
            <a:r>
              <a:rPr lang="en-US" altLang="ko-KR" sz="1400" dirty="0"/>
              <a:t> </a:t>
            </a:r>
            <a:r>
              <a:rPr lang="ko-KR" altLang="en-US" sz="1400" dirty="0" smtClean="0"/>
              <a:t>있습니다</a:t>
            </a:r>
            <a:r>
              <a:rPr lang="en-US" altLang="ko-KR" sz="1400" dirty="0" smtClean="0"/>
              <a:t>.</a:t>
            </a:r>
            <a:endParaRPr lang="en-US" sz="1400" dirty="0"/>
          </a:p>
        </p:txBody>
      </p:sp>
      <p:pic>
        <p:nvPicPr>
          <p:cNvPr id="5" name="Track 007" descr="Track 007">
            <a:hlinkClick r:id="" action="ppaction://media"/>
            <a:extLst>
              <a:ext uri="{FF2B5EF4-FFF2-40B4-BE49-F238E27FC236}">
                <a16:creationId xmlns="" xmlns:a16="http://schemas.microsoft.com/office/drawing/2014/main" id="{72327828-BB45-9449-8067-DFD281D992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53985" y="1306325"/>
            <a:ext cx="812800" cy="812800"/>
          </a:xfrm>
          <a:prstGeom prst="rect">
            <a:avLst/>
          </a:prstGeom>
          <a:solidFill>
            <a:srgbClr val="FE3ED0"/>
          </a:solidFill>
        </p:spPr>
      </p:pic>
    </p:spTree>
    <p:extLst>
      <p:ext uri="{BB962C8B-B14F-4D97-AF65-F5344CB8AC3E}">
        <p14:creationId xmlns:p14="http://schemas.microsoft.com/office/powerpoint/2010/main" val="4083242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12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"/>
          <p:cNvSpPr txBox="1">
            <a:spLocks noGrp="1"/>
          </p:cNvSpPr>
          <p:nvPr>
            <p:ph type="body" idx="1"/>
          </p:nvPr>
        </p:nvSpPr>
        <p:spPr>
          <a:xfrm>
            <a:off x="695128" y="678333"/>
            <a:ext cx="10766425" cy="50165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4472C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ko-KR" altLang="en-US" dirty="0"/>
              <a:t>본문을</a:t>
            </a:r>
            <a:r>
              <a:rPr lang="en-US" altLang="ko-KR" dirty="0"/>
              <a:t> </a:t>
            </a:r>
            <a:r>
              <a:rPr lang="ko-KR" altLang="en-US" dirty="0"/>
              <a:t>잘</a:t>
            </a:r>
            <a:r>
              <a:rPr lang="en-US" altLang="ko-KR" dirty="0"/>
              <a:t> </a:t>
            </a:r>
            <a:r>
              <a:rPr lang="ko-KR" altLang="en-US" dirty="0"/>
              <a:t>읽었나요</a:t>
            </a:r>
            <a:r>
              <a:rPr lang="en-US" altLang="ko-KR" dirty="0"/>
              <a:t>? </a:t>
            </a:r>
            <a:endParaRPr lang="en-US" altLang="ko-KR" dirty="0">
              <a:solidFill>
                <a:srgbClr val="0000FF"/>
              </a:solidFill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>
                <a:solidFill>
                  <a:srgbClr val="0000FF"/>
                </a:solidFill>
              </a:rPr>
              <a:t> </a:t>
            </a:r>
            <a:r>
              <a:rPr lang="ko-KR" altLang="en-US" dirty="0"/>
              <a:t/>
            </a:r>
            <a:br>
              <a:rPr lang="ko-KR" altLang="en-US" dirty="0"/>
            </a:br>
            <a:r>
              <a:rPr lang="ko-KR" altLang="en-US" sz="3200" dirty="0">
                <a:solidFill>
                  <a:srgbClr val="1F1FF4"/>
                </a:solidFill>
              </a:rPr>
              <a:t>세라와 영준이는 언제 만나요</a:t>
            </a:r>
            <a:r>
              <a:rPr lang="en-US" altLang="ko-KR" sz="3200" dirty="0">
                <a:solidFill>
                  <a:srgbClr val="1F1FF4"/>
                </a:solidFill>
              </a:rPr>
              <a:t>?</a:t>
            </a:r>
          </a:p>
          <a:p>
            <a:pPr marL="573088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ko-KR" altLang="en-US" dirty="0">
                <a:solidFill>
                  <a:srgbClr val="FF0000"/>
                </a:solidFill>
              </a:rPr>
              <a:t>토요일에 만나요</a:t>
            </a:r>
            <a:r>
              <a:rPr lang="en-US" altLang="ko-KR" sz="3200" dirty="0">
                <a:solidFill>
                  <a:srgbClr val="FF0000"/>
                </a:solidFill>
              </a:rPr>
              <a:t>.</a:t>
            </a: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>
                <a:solidFill>
                  <a:srgbClr val="0000FF"/>
                </a:solidFill>
              </a:rPr>
              <a:t> </a:t>
            </a: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ko-KR" altLang="en-US" dirty="0">
                <a:solidFill>
                  <a:srgbClr val="0000FF"/>
                </a:solidFill>
              </a:rPr>
              <a:t>같이 뭘 먹어요</a:t>
            </a:r>
            <a:r>
              <a:rPr lang="en-US" altLang="ko-KR" dirty="0">
                <a:solidFill>
                  <a:srgbClr val="0000FF"/>
                </a:solidFill>
              </a:rPr>
              <a:t>?</a:t>
            </a:r>
          </a:p>
          <a:p>
            <a:pPr marL="514350" lvl="0" indent="5873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ko-KR" altLang="en-US" dirty="0" err="1">
                <a:solidFill>
                  <a:srgbClr val="FF0000"/>
                </a:solidFill>
              </a:rPr>
              <a:t>케이크하고</a:t>
            </a:r>
            <a:r>
              <a:rPr lang="ko-KR" altLang="en-US" dirty="0">
                <a:solidFill>
                  <a:srgbClr val="FF0000"/>
                </a:solidFill>
              </a:rPr>
              <a:t> 쿠키를 먹을 거예요</a:t>
            </a:r>
            <a:r>
              <a:rPr lang="en-US" altLang="ko-KR" dirty="0">
                <a:solidFill>
                  <a:srgbClr val="FF0000"/>
                </a:solidFill>
              </a:rPr>
              <a:t>.</a:t>
            </a: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US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18815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1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82625" y="1562100"/>
            <a:ext cx="10668000" cy="52322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ko-KR" sz="2800" dirty="0"/>
              <a:t>3</a:t>
            </a:r>
            <a:r>
              <a:rPr lang="ko-KR" altLang="en-US" sz="2800" dirty="0"/>
              <a:t>과</a:t>
            </a:r>
            <a:r>
              <a:rPr lang="en-US" altLang="ko-KR" sz="2800" dirty="0"/>
              <a:t> </a:t>
            </a:r>
            <a:r>
              <a:rPr lang="ko-KR" altLang="en-US" sz="2800" dirty="0"/>
              <a:t>단어</a:t>
            </a:r>
            <a:r>
              <a:rPr lang="en-US" altLang="ko-KR" sz="2800" dirty="0"/>
              <a:t> </a:t>
            </a:r>
            <a:r>
              <a:rPr lang="ko-KR" altLang="en-US" sz="2800" dirty="0"/>
              <a:t>공부를</a:t>
            </a:r>
            <a:r>
              <a:rPr lang="en-US" altLang="ko-KR" sz="2800" dirty="0"/>
              <a:t> </a:t>
            </a:r>
            <a:r>
              <a:rPr lang="en-US" altLang="ko-KR" sz="2800" dirty="0" err="1">
                <a:hlinkClick r:id="rId3"/>
              </a:rPr>
              <a:t>quizlet</a:t>
            </a:r>
            <a:r>
              <a:rPr lang="ko-KR" altLang="en-US" sz="2800" dirty="0"/>
              <a:t>을</a:t>
            </a:r>
            <a:r>
              <a:rPr lang="en-US" altLang="ko-KR" sz="2800" dirty="0"/>
              <a:t> </a:t>
            </a:r>
            <a:r>
              <a:rPr lang="ko-KR" altLang="en-US" sz="2800" dirty="0"/>
              <a:t>이용해</a:t>
            </a:r>
            <a:r>
              <a:rPr lang="en-US" altLang="ko-KR" sz="2800" dirty="0"/>
              <a:t> </a:t>
            </a:r>
            <a:r>
              <a:rPr lang="ko-KR" altLang="en-US" sz="2800" dirty="0"/>
              <a:t>여러</a:t>
            </a:r>
            <a:r>
              <a:rPr lang="en-US" altLang="ko-KR" sz="2800" dirty="0"/>
              <a:t> </a:t>
            </a:r>
            <a:r>
              <a:rPr lang="ko-KR" altLang="en-US" sz="2800" dirty="0"/>
              <a:t>방법으로</a:t>
            </a:r>
            <a:r>
              <a:rPr lang="en-US" altLang="ko-KR" sz="2800" dirty="0"/>
              <a:t> </a:t>
            </a:r>
            <a:r>
              <a:rPr lang="ko-KR" altLang="en-US" sz="2800" dirty="0"/>
              <a:t>공부해</a:t>
            </a:r>
            <a:r>
              <a:rPr lang="en-US" altLang="ko-KR" sz="2800" dirty="0"/>
              <a:t> </a:t>
            </a:r>
            <a:r>
              <a:rPr lang="ko-KR" altLang="en-US" sz="2800" dirty="0"/>
              <a:t>보세요</a:t>
            </a:r>
            <a:r>
              <a:rPr lang="en-US" altLang="ko-KR" sz="2800" dirty="0"/>
              <a:t>!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3419475" y="2720975"/>
            <a:ext cx="53912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u="sng" dirty="0" smtClean="0"/>
              <a:t>위의 </a:t>
            </a:r>
            <a:r>
              <a:rPr lang="en-US" altLang="ko-KR" u="sng" dirty="0" err="1" smtClean="0"/>
              <a:t>quizlet</a:t>
            </a:r>
            <a:r>
              <a:rPr lang="ko-KR" altLang="en-US" u="sng" dirty="0" smtClean="0"/>
              <a:t>을 누르면 </a:t>
            </a:r>
            <a:r>
              <a:rPr lang="en-US" altLang="ko-KR" u="sng" dirty="0" err="1" smtClean="0"/>
              <a:t>quizlet</a:t>
            </a:r>
            <a:r>
              <a:rPr lang="en-US" altLang="ko-KR" u="sng" dirty="0" smtClean="0"/>
              <a:t> site</a:t>
            </a:r>
            <a:r>
              <a:rPr lang="ko-KR" altLang="en-US" u="sng" dirty="0" smtClean="0"/>
              <a:t>로 갈 수 있습니다</a:t>
            </a:r>
            <a:r>
              <a:rPr lang="en-US" altLang="ko-KR" u="sng" dirty="0" smtClean="0"/>
              <a:t>.</a:t>
            </a:r>
            <a:endParaRPr lang="en-US" u="sng" dirty="0"/>
          </a:p>
        </p:txBody>
      </p:sp>
    </p:spTree>
    <p:extLst>
      <p:ext uri="{BB962C8B-B14F-4D97-AF65-F5344CB8AC3E}">
        <p14:creationId xmlns:p14="http://schemas.microsoft.com/office/powerpoint/2010/main" val="2711039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507010"/>
            <a:ext cx="12192000" cy="584776"/>
          </a:xfrm>
          <a:prstGeom prst="rect">
            <a:avLst/>
          </a:prstGeom>
          <a:solidFill>
            <a:srgbClr val="FFFF66"/>
          </a:solidFill>
          <a:ln>
            <a:solidFill>
              <a:srgbClr val="FFFF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38524" y="1507010"/>
            <a:ext cx="11490299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1	 2	  3	    4	      5	        6        7	     8	       9	10</a:t>
            </a:r>
          </a:p>
        </p:txBody>
      </p:sp>
      <p:sp>
        <p:nvSpPr>
          <p:cNvPr id="5" name="Rectangle 4"/>
          <p:cNvSpPr/>
          <p:nvPr/>
        </p:nvSpPr>
        <p:spPr>
          <a:xfrm>
            <a:off x="3325" y="2244186"/>
            <a:ext cx="12192000" cy="584776"/>
          </a:xfrm>
          <a:prstGeom prst="rect">
            <a:avLst/>
          </a:prstGeom>
          <a:solidFill>
            <a:srgbClr val="CCCCFF"/>
          </a:solidFill>
          <a:ln>
            <a:solidFill>
              <a:srgbClr val="CCC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562617" y="3072605"/>
            <a:ext cx="1152463" cy="811493"/>
          </a:xfrm>
          <a:prstGeom prst="ellipse">
            <a:avLst/>
          </a:prstGeom>
          <a:solidFill>
            <a:srgbClr val="CCFF66"/>
          </a:solidFill>
          <a:ln>
            <a:solidFill>
              <a:srgbClr val="CCFF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62617" y="4007587"/>
            <a:ext cx="1152463" cy="811493"/>
          </a:xfrm>
          <a:prstGeom prst="ellipse">
            <a:avLst/>
          </a:prstGeom>
          <a:solidFill>
            <a:srgbClr val="CCFF66"/>
          </a:solidFill>
          <a:ln>
            <a:solidFill>
              <a:srgbClr val="CCFF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749579" y="3161235"/>
            <a:ext cx="64112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dirty="0"/>
              <a:t>20</a:t>
            </a:r>
            <a:endParaRPr lang="en-US" sz="3200" dirty="0"/>
          </a:p>
        </p:txBody>
      </p:sp>
      <p:sp>
        <p:nvSpPr>
          <p:cNvPr id="10" name="TextBox 9"/>
          <p:cNvSpPr txBox="1"/>
          <p:nvPr/>
        </p:nvSpPr>
        <p:spPr>
          <a:xfrm>
            <a:off x="749579" y="4075534"/>
            <a:ext cx="64112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dirty="0"/>
              <a:t>30</a:t>
            </a:r>
            <a:endParaRPr lang="en-US" sz="3200" dirty="0"/>
          </a:p>
        </p:txBody>
      </p:sp>
      <p:sp>
        <p:nvSpPr>
          <p:cNvPr id="11" name="TextBox 10"/>
          <p:cNvSpPr txBox="1"/>
          <p:nvPr/>
        </p:nvSpPr>
        <p:spPr>
          <a:xfrm>
            <a:off x="1715079" y="3161235"/>
            <a:ext cx="142819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dirty="0"/>
              <a:t>=</a:t>
            </a:r>
            <a:r>
              <a:rPr lang="ko-KR" altLang="en-US" sz="3200" dirty="0"/>
              <a:t> </a:t>
            </a:r>
            <a:r>
              <a:rPr lang="en-US" altLang="ko-KR" sz="3200" dirty="0"/>
              <a:t>2x</a:t>
            </a:r>
            <a:r>
              <a:rPr lang="en-US" altLang="ko-KR" sz="3200" dirty="0">
                <a:solidFill>
                  <a:srgbClr val="FF0080"/>
                </a:solidFill>
              </a:rPr>
              <a:t>10</a:t>
            </a:r>
            <a:endParaRPr lang="en-US" sz="3200" dirty="0"/>
          </a:p>
        </p:txBody>
      </p:sp>
      <p:sp>
        <p:nvSpPr>
          <p:cNvPr id="12" name="TextBox 11"/>
          <p:cNvSpPr txBox="1"/>
          <p:nvPr/>
        </p:nvSpPr>
        <p:spPr>
          <a:xfrm>
            <a:off x="1715079" y="4075534"/>
            <a:ext cx="142819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dirty="0">
                <a:latin typeface="+mj-lt"/>
              </a:rPr>
              <a:t>=</a:t>
            </a:r>
            <a:r>
              <a:rPr lang="ko-KR" altLang="en-US" sz="3200" dirty="0">
                <a:latin typeface="+mj-lt"/>
              </a:rPr>
              <a:t> </a:t>
            </a:r>
            <a:r>
              <a:rPr lang="en-US" altLang="ko-KR" sz="3200" dirty="0">
                <a:latin typeface="+mj-lt"/>
              </a:rPr>
              <a:t>3x</a:t>
            </a:r>
            <a:r>
              <a:rPr lang="en-US" altLang="ko-KR" sz="3200" dirty="0">
                <a:solidFill>
                  <a:srgbClr val="FF0080"/>
                </a:solidFill>
                <a:latin typeface="+mj-lt"/>
              </a:rPr>
              <a:t>10</a:t>
            </a:r>
            <a:endParaRPr lang="en-US" sz="3200" dirty="0">
              <a:latin typeface="+mj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426445" y="3161235"/>
            <a:ext cx="956149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dirty="0">
                <a:solidFill>
                  <a:srgbClr val="0000FF"/>
                </a:solidFill>
                <a:latin typeface="나눔고딕"/>
                <a:ea typeface="나눔고딕"/>
                <a:cs typeface="나눔고딕"/>
              </a:rPr>
              <a:t>이십</a:t>
            </a:r>
            <a:endParaRPr lang="en-US" sz="3200" dirty="0">
              <a:solidFill>
                <a:srgbClr val="0000FF"/>
              </a:solidFill>
              <a:latin typeface="나눔고딕"/>
              <a:ea typeface="나눔고딕"/>
              <a:cs typeface="나눔고딕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426445" y="4079002"/>
            <a:ext cx="956149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dirty="0">
                <a:solidFill>
                  <a:srgbClr val="0000FF"/>
                </a:solidFill>
                <a:latin typeface="나눔고딕"/>
                <a:ea typeface="나눔고딕"/>
                <a:cs typeface="나눔고딕"/>
              </a:rPr>
              <a:t>삼십</a:t>
            </a:r>
            <a:endParaRPr lang="en-US" sz="3200" dirty="0">
              <a:solidFill>
                <a:srgbClr val="0000FF"/>
              </a:solidFill>
              <a:latin typeface="나눔고딕"/>
              <a:ea typeface="나눔고딕"/>
              <a:cs typeface="나눔고딕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562617" y="4953838"/>
            <a:ext cx="1152463" cy="811493"/>
          </a:xfrm>
          <a:prstGeom prst="ellipse">
            <a:avLst/>
          </a:prstGeom>
          <a:solidFill>
            <a:srgbClr val="CCFF66"/>
          </a:solidFill>
          <a:ln>
            <a:solidFill>
              <a:srgbClr val="CCFF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749579" y="5007187"/>
            <a:ext cx="64112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dirty="0"/>
              <a:t>40</a:t>
            </a:r>
            <a:endParaRPr lang="en-US" sz="3200" dirty="0"/>
          </a:p>
        </p:txBody>
      </p:sp>
      <p:sp>
        <p:nvSpPr>
          <p:cNvPr id="17" name="TextBox 16"/>
          <p:cNvSpPr txBox="1"/>
          <p:nvPr/>
        </p:nvSpPr>
        <p:spPr>
          <a:xfrm>
            <a:off x="1715079" y="5007187"/>
            <a:ext cx="142819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dirty="0"/>
              <a:t>=</a:t>
            </a:r>
            <a:r>
              <a:rPr lang="ko-KR" altLang="en-US" sz="3200" dirty="0"/>
              <a:t> </a:t>
            </a:r>
            <a:r>
              <a:rPr lang="en-US" altLang="ko-KR" sz="3200" dirty="0"/>
              <a:t>4x</a:t>
            </a:r>
            <a:r>
              <a:rPr lang="en-US" altLang="ko-KR" sz="3200" dirty="0">
                <a:solidFill>
                  <a:srgbClr val="FF0080"/>
                </a:solidFill>
              </a:rPr>
              <a:t>10</a:t>
            </a:r>
            <a:endParaRPr lang="en-US" sz="3200" dirty="0"/>
          </a:p>
        </p:txBody>
      </p:sp>
      <p:sp>
        <p:nvSpPr>
          <p:cNvPr id="18" name="TextBox 17"/>
          <p:cNvSpPr txBox="1"/>
          <p:nvPr/>
        </p:nvSpPr>
        <p:spPr>
          <a:xfrm>
            <a:off x="3426445" y="5007187"/>
            <a:ext cx="956149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dirty="0">
                <a:solidFill>
                  <a:srgbClr val="0000FF"/>
                </a:solidFill>
                <a:latin typeface="나눔고딕"/>
                <a:ea typeface="나눔고딕"/>
                <a:cs typeface="나눔고딕"/>
              </a:rPr>
              <a:t>사십</a:t>
            </a:r>
            <a:endParaRPr lang="en-US" sz="3200" dirty="0">
              <a:solidFill>
                <a:srgbClr val="0000FF"/>
              </a:solidFill>
              <a:latin typeface="나눔고딕"/>
              <a:ea typeface="나눔고딕"/>
              <a:cs typeface="나눔고딕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903805" y="3161235"/>
            <a:ext cx="7288195" cy="584776"/>
          </a:xfrm>
          <a:prstGeom prst="rect">
            <a:avLst/>
          </a:prstGeom>
          <a:solidFill>
            <a:srgbClr val="FFFF66"/>
          </a:solidFill>
          <a:ln>
            <a:solidFill>
              <a:srgbClr val="FFFF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4961615" y="3157907"/>
            <a:ext cx="6737326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/>
              <a:t>50	</a:t>
            </a:r>
            <a:r>
              <a:rPr lang="ko-KR" altLang="en-US" sz="3200" dirty="0"/>
              <a:t>   </a:t>
            </a:r>
            <a:r>
              <a:rPr lang="en-US" altLang="ko-KR" sz="3200" dirty="0"/>
              <a:t>60</a:t>
            </a:r>
            <a:r>
              <a:rPr lang="ko-KR" altLang="en-US" sz="3200" dirty="0"/>
              <a:t> </a:t>
            </a:r>
            <a:r>
              <a:rPr lang="en-US" altLang="ko-KR" sz="3200" dirty="0"/>
              <a:t>	</a:t>
            </a:r>
            <a:r>
              <a:rPr lang="ko-KR" altLang="en-US" sz="3200" dirty="0"/>
              <a:t>     </a:t>
            </a:r>
            <a:r>
              <a:rPr lang="en-US" altLang="ko-KR" sz="3200" dirty="0"/>
              <a:t>70</a:t>
            </a:r>
            <a:r>
              <a:rPr lang="ko-KR" altLang="en-US" sz="3200" dirty="0"/>
              <a:t>       </a:t>
            </a:r>
            <a:r>
              <a:rPr lang="en-US" altLang="ko-KR" sz="3200" dirty="0"/>
              <a:t>80</a:t>
            </a:r>
            <a:r>
              <a:rPr lang="ko-KR" altLang="en-US" sz="3200" dirty="0"/>
              <a:t>   </a:t>
            </a:r>
            <a:r>
              <a:rPr lang="en-US" altLang="ko-KR" sz="3200" dirty="0"/>
              <a:t>	</a:t>
            </a:r>
            <a:r>
              <a:rPr lang="ko-KR" altLang="en-US" sz="3200" dirty="0"/>
              <a:t> </a:t>
            </a:r>
            <a:r>
              <a:rPr lang="en-US" altLang="ko-KR" sz="3200" dirty="0"/>
              <a:t>90</a:t>
            </a:r>
            <a:r>
              <a:rPr lang="ko-KR" altLang="en-US" sz="3200" dirty="0"/>
              <a:t> </a:t>
            </a:r>
            <a:r>
              <a:rPr lang="en-US" altLang="ko-KR" sz="3200" dirty="0"/>
              <a:t>	</a:t>
            </a:r>
            <a:r>
              <a:rPr lang="ko-KR" altLang="en-US" sz="3200" dirty="0"/>
              <a:t>  </a:t>
            </a:r>
            <a:r>
              <a:rPr lang="en-US" altLang="ko-KR" sz="3200" dirty="0"/>
              <a:t>100</a:t>
            </a:r>
            <a:endParaRPr lang="en-US" sz="3200" dirty="0"/>
          </a:p>
        </p:txBody>
      </p:sp>
      <p:sp>
        <p:nvSpPr>
          <p:cNvPr id="21" name="Rectangle 20"/>
          <p:cNvSpPr/>
          <p:nvPr/>
        </p:nvSpPr>
        <p:spPr>
          <a:xfrm>
            <a:off x="4903805" y="3922422"/>
            <a:ext cx="7291520" cy="584776"/>
          </a:xfrm>
          <a:prstGeom prst="rect">
            <a:avLst/>
          </a:prstGeom>
          <a:solidFill>
            <a:srgbClr val="CCCCFF"/>
          </a:solidFill>
          <a:ln>
            <a:solidFill>
              <a:srgbClr val="CCCC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4903805" y="3901738"/>
            <a:ext cx="7585131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200" dirty="0">
              <a:latin typeface="나눔고딕"/>
              <a:ea typeface="나눔고딕"/>
              <a:cs typeface="나눔고딕"/>
            </a:endParaRPr>
          </a:p>
        </p:txBody>
      </p:sp>
      <p:sp>
        <p:nvSpPr>
          <p:cNvPr id="37" name="Oval 36"/>
          <p:cNvSpPr/>
          <p:nvPr/>
        </p:nvSpPr>
        <p:spPr>
          <a:xfrm>
            <a:off x="562617" y="5888819"/>
            <a:ext cx="1152463" cy="811493"/>
          </a:xfrm>
          <a:prstGeom prst="ellipse">
            <a:avLst/>
          </a:prstGeom>
          <a:solidFill>
            <a:srgbClr val="CCFF66"/>
          </a:solidFill>
          <a:ln>
            <a:solidFill>
              <a:srgbClr val="CCFF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/>
          <p:cNvSpPr txBox="1"/>
          <p:nvPr/>
        </p:nvSpPr>
        <p:spPr>
          <a:xfrm>
            <a:off x="749579" y="5939123"/>
            <a:ext cx="64112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dirty="0"/>
              <a:t>51</a:t>
            </a:r>
            <a:endParaRPr lang="en-US" sz="3200" dirty="0"/>
          </a:p>
        </p:txBody>
      </p:sp>
      <p:sp>
        <p:nvSpPr>
          <p:cNvPr id="40" name="TextBox 39"/>
          <p:cNvSpPr txBox="1"/>
          <p:nvPr/>
        </p:nvSpPr>
        <p:spPr>
          <a:xfrm>
            <a:off x="1715079" y="5985392"/>
            <a:ext cx="1896072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dirty="0"/>
              <a:t>=</a:t>
            </a:r>
            <a:r>
              <a:rPr lang="ko-KR" altLang="en-US" sz="3200" dirty="0"/>
              <a:t> </a:t>
            </a:r>
            <a:r>
              <a:rPr lang="en-US" altLang="ko-KR" sz="3200" dirty="0"/>
              <a:t>5x</a:t>
            </a:r>
            <a:r>
              <a:rPr lang="en-US" altLang="ko-KR" sz="3200" dirty="0">
                <a:solidFill>
                  <a:srgbClr val="FF0080"/>
                </a:solidFill>
              </a:rPr>
              <a:t>10</a:t>
            </a:r>
            <a:r>
              <a:rPr lang="en-US" altLang="ko-KR" sz="3200" dirty="0"/>
              <a:t>+1</a:t>
            </a:r>
            <a:endParaRPr lang="en-US" sz="3200" dirty="0"/>
          </a:p>
        </p:txBody>
      </p:sp>
      <p:sp>
        <p:nvSpPr>
          <p:cNvPr id="41" name="TextBox 40"/>
          <p:cNvSpPr txBox="1"/>
          <p:nvPr/>
        </p:nvSpPr>
        <p:spPr>
          <a:xfrm>
            <a:off x="3949421" y="5939123"/>
            <a:ext cx="134189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dirty="0">
                <a:solidFill>
                  <a:srgbClr val="0000FF"/>
                </a:solidFill>
                <a:latin typeface="나눔고딕"/>
                <a:ea typeface="나눔고딕"/>
                <a:cs typeface="나눔고딕"/>
              </a:rPr>
              <a:t>오십일</a:t>
            </a:r>
            <a:endParaRPr lang="en-US" sz="3200" dirty="0">
              <a:solidFill>
                <a:srgbClr val="0000FF"/>
              </a:solidFill>
              <a:latin typeface="나눔고딕"/>
              <a:ea typeface="나눔고딕"/>
              <a:cs typeface="나눔고딕"/>
            </a:endParaRPr>
          </a:p>
        </p:txBody>
      </p:sp>
      <p:graphicFrame>
        <p:nvGraphicFramePr>
          <p:cNvPr id="42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54696120"/>
              </p:ext>
            </p:extLst>
          </p:nvPr>
        </p:nvGraphicFramePr>
        <p:xfrm>
          <a:off x="346508" y="486343"/>
          <a:ext cx="11697840" cy="518160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196198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73585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50033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숫자</a:t>
                      </a:r>
                      <a:endParaRPr lang="en-US" sz="2800" b="1" dirty="0">
                        <a:latin typeface="Arial Black"/>
                        <a:cs typeface="Arial Black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2800" dirty="0"/>
                        <a:t>     </a:t>
                      </a:r>
                      <a:r>
                        <a:rPr lang="ko-KR" altLang="en-US" sz="2800" dirty="0">
                          <a:solidFill>
                            <a:srgbClr val="000000"/>
                          </a:solidFill>
                        </a:rPr>
                        <a:t>  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</a:rPr>
                        <a:t>Sino-Numbers</a:t>
                      </a:r>
                      <a:r>
                        <a:rPr lang="ko-KR" altLang="en-US" sz="2800" dirty="0">
                          <a:solidFill>
                            <a:srgbClr val="000000"/>
                          </a:solidFill>
                        </a:rPr>
                        <a:t> 읽기 복습</a:t>
                      </a:r>
                      <a:endParaRPr lang="en-US" sz="2800" b="0" dirty="0">
                        <a:solidFill>
                          <a:srgbClr val="000000"/>
                        </a:solidFill>
                        <a:latin typeface="+mn-lt"/>
                        <a:ea typeface="나눔고딕"/>
                        <a:cs typeface="나눔고딕"/>
                      </a:endParaRPr>
                    </a:p>
                  </a:txBody>
                  <a:tcPr marL="121920" marR="12192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254AAB45-DB5C-344A-AA58-4BFD69FFB74D}"/>
              </a:ext>
            </a:extLst>
          </p:cNvPr>
          <p:cNvSpPr txBox="1"/>
          <p:nvPr/>
        </p:nvSpPr>
        <p:spPr>
          <a:xfrm>
            <a:off x="4903805" y="3881054"/>
            <a:ext cx="11589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latin typeface="나눔고딕"/>
                <a:ea typeface="나눔고딕"/>
                <a:cs typeface="나눔고딕"/>
              </a:rPr>
              <a:t>오십</a:t>
            </a:r>
            <a:endParaRPr lang="en-US" sz="3200" dirty="0"/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D2E10549-44B0-BF49-BAB1-4CB9B1B1C776}"/>
              </a:ext>
            </a:extLst>
          </p:cNvPr>
          <p:cNvSpPr txBox="1"/>
          <p:nvPr/>
        </p:nvSpPr>
        <p:spPr>
          <a:xfrm>
            <a:off x="6056833" y="3937442"/>
            <a:ext cx="1042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latin typeface="나눔고딕"/>
                <a:ea typeface="나눔고딕"/>
                <a:cs typeface="나눔고딕"/>
              </a:rPr>
              <a:t>육십</a:t>
            </a:r>
            <a:endParaRPr lang="en-US" sz="3200" dirty="0"/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719E7E0C-C76F-4840-BEF8-B707593028D1}"/>
              </a:ext>
            </a:extLst>
          </p:cNvPr>
          <p:cNvSpPr txBox="1"/>
          <p:nvPr/>
        </p:nvSpPr>
        <p:spPr>
          <a:xfrm>
            <a:off x="7201513" y="3916757"/>
            <a:ext cx="10507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latin typeface="나눔고딕"/>
                <a:ea typeface="나눔고딕"/>
                <a:cs typeface="나눔고딕"/>
              </a:rPr>
              <a:t>칠십</a:t>
            </a:r>
            <a:endParaRPr lang="en-US" sz="3200" dirty="0"/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34E3EFA5-167C-1446-8C47-119F1F817439}"/>
              </a:ext>
            </a:extLst>
          </p:cNvPr>
          <p:cNvSpPr txBox="1"/>
          <p:nvPr/>
        </p:nvSpPr>
        <p:spPr>
          <a:xfrm>
            <a:off x="8458185" y="3916757"/>
            <a:ext cx="10436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latin typeface="나눔고딕"/>
                <a:ea typeface="나눔고딕"/>
                <a:cs typeface="나눔고딕"/>
              </a:rPr>
              <a:t>팔십</a:t>
            </a:r>
            <a:endParaRPr lang="en-US" sz="3200" dirty="0"/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16DC3046-0683-114D-B22B-439D7423AB98}"/>
              </a:ext>
            </a:extLst>
          </p:cNvPr>
          <p:cNvSpPr txBox="1"/>
          <p:nvPr/>
        </p:nvSpPr>
        <p:spPr>
          <a:xfrm>
            <a:off x="9569938" y="3940188"/>
            <a:ext cx="10848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latin typeface="나눔고딕"/>
                <a:ea typeface="나눔고딕"/>
                <a:cs typeface="나눔고딕"/>
              </a:rPr>
              <a:t>구십</a:t>
            </a:r>
            <a:endParaRPr lang="en-US" sz="3200" dirty="0"/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49F0EE53-C9FE-3743-A478-8B2FB45E55B0}"/>
              </a:ext>
            </a:extLst>
          </p:cNvPr>
          <p:cNvSpPr txBox="1"/>
          <p:nvPr/>
        </p:nvSpPr>
        <p:spPr>
          <a:xfrm>
            <a:off x="10772674" y="3928087"/>
            <a:ext cx="9561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latin typeface="나눔고딕"/>
                <a:ea typeface="나눔고딕"/>
                <a:cs typeface="나눔고딕"/>
              </a:rPr>
              <a:t>백</a:t>
            </a:r>
            <a:endParaRPr lang="en-US" sz="3200" dirty="0"/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AD660A52-2C59-1843-852A-442FEA638185}"/>
              </a:ext>
            </a:extLst>
          </p:cNvPr>
          <p:cNvSpPr txBox="1"/>
          <p:nvPr/>
        </p:nvSpPr>
        <p:spPr>
          <a:xfrm>
            <a:off x="7099274" y="4846982"/>
            <a:ext cx="2137323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/>
              <a:t>1</a:t>
            </a:r>
            <a:r>
              <a:rPr lang="en-US" altLang="ko-KR" sz="3200" dirty="0"/>
              <a:t>,</a:t>
            </a:r>
            <a:r>
              <a:rPr lang="en-US" sz="3200" dirty="0"/>
              <a:t>000    </a:t>
            </a:r>
            <a:r>
              <a:rPr lang="ko-KR" altLang="en-US" sz="3200" dirty="0"/>
              <a:t>천</a:t>
            </a:r>
            <a:endParaRPr lang="en-US" sz="3200" dirty="0"/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690E2372-41CF-954C-A64E-E75A3966B152}"/>
              </a:ext>
            </a:extLst>
          </p:cNvPr>
          <p:cNvSpPr txBox="1"/>
          <p:nvPr/>
        </p:nvSpPr>
        <p:spPr>
          <a:xfrm>
            <a:off x="7099273" y="5693005"/>
            <a:ext cx="2470665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/>
              <a:t>10</a:t>
            </a:r>
            <a:r>
              <a:rPr lang="en-US" altLang="ko-KR" sz="3200" dirty="0"/>
              <a:t>,</a:t>
            </a:r>
            <a:r>
              <a:rPr lang="en-US" sz="3200" dirty="0"/>
              <a:t>00</a:t>
            </a:r>
            <a:r>
              <a:rPr lang="en-US" altLang="ko-KR" sz="3200" dirty="0"/>
              <a:t>0</a:t>
            </a:r>
            <a:r>
              <a:rPr lang="en-US" sz="3200" dirty="0"/>
              <a:t>    </a:t>
            </a:r>
            <a:r>
              <a:rPr lang="ko-KR" altLang="en-US" sz="3200" dirty="0"/>
              <a:t>만</a:t>
            </a:r>
            <a:endParaRPr lang="en-US" sz="3200" dirty="0"/>
          </a:p>
        </p:txBody>
      </p:sp>
      <p:sp>
        <p:nvSpPr>
          <p:cNvPr id="52" name="TextBox 51">
            <a:extLst>
              <a:ext uri="{FF2B5EF4-FFF2-40B4-BE49-F238E27FC236}">
                <a16:creationId xmlns="" xmlns:a16="http://schemas.microsoft.com/office/drawing/2014/main" id="{ABB8AB75-5D95-D749-A575-137FC7B1E17A}"/>
              </a:ext>
            </a:extLst>
          </p:cNvPr>
          <p:cNvSpPr txBox="1"/>
          <p:nvPr/>
        </p:nvSpPr>
        <p:spPr>
          <a:xfrm>
            <a:off x="120473" y="2244186"/>
            <a:ext cx="120748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나눔고딕"/>
                <a:ea typeface="나눔고딕"/>
                <a:cs typeface="나눔고딕"/>
              </a:rPr>
              <a:t>	</a:t>
            </a:r>
            <a:endParaRPr lang="en-US" sz="3200" dirty="0">
              <a:latin typeface="나눔고딕"/>
              <a:ea typeface="나눔고딕"/>
              <a:cs typeface="나눔고딕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="" xmlns:a16="http://schemas.microsoft.com/office/drawing/2014/main" id="{698EC380-CEB7-A04E-941D-3A6F0ED255B0}"/>
              </a:ext>
            </a:extLst>
          </p:cNvPr>
          <p:cNvSpPr txBox="1"/>
          <p:nvPr/>
        </p:nvSpPr>
        <p:spPr>
          <a:xfrm>
            <a:off x="238525" y="2254316"/>
            <a:ext cx="5138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latin typeface="나눔고딕"/>
                <a:ea typeface="나눔고딕"/>
                <a:cs typeface="나눔고딕"/>
              </a:rPr>
              <a:t>일</a:t>
            </a:r>
            <a:endParaRPr lang="en-US" sz="3200" dirty="0"/>
          </a:p>
        </p:txBody>
      </p:sp>
      <p:sp>
        <p:nvSpPr>
          <p:cNvPr id="54" name="TextBox 53">
            <a:extLst>
              <a:ext uri="{FF2B5EF4-FFF2-40B4-BE49-F238E27FC236}">
                <a16:creationId xmlns="" xmlns:a16="http://schemas.microsoft.com/office/drawing/2014/main" id="{C1D5CE61-3682-CF4A-B421-E7E1FA79AF37}"/>
              </a:ext>
            </a:extLst>
          </p:cNvPr>
          <p:cNvSpPr txBox="1"/>
          <p:nvPr/>
        </p:nvSpPr>
        <p:spPr>
          <a:xfrm>
            <a:off x="1166429" y="2244186"/>
            <a:ext cx="5138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latin typeface="나눔고딕"/>
                <a:ea typeface="나눔고딕"/>
              </a:rPr>
              <a:t>이</a:t>
            </a:r>
            <a:endParaRPr lang="en-US" sz="3200" dirty="0"/>
          </a:p>
        </p:txBody>
      </p:sp>
      <p:sp>
        <p:nvSpPr>
          <p:cNvPr id="55" name="TextBox 54">
            <a:extLst>
              <a:ext uri="{FF2B5EF4-FFF2-40B4-BE49-F238E27FC236}">
                <a16:creationId xmlns="" xmlns:a16="http://schemas.microsoft.com/office/drawing/2014/main" id="{01A6FFF9-9BEA-2341-91EA-7D6AD4882654}"/>
              </a:ext>
            </a:extLst>
          </p:cNvPr>
          <p:cNvSpPr txBox="1"/>
          <p:nvPr/>
        </p:nvSpPr>
        <p:spPr>
          <a:xfrm>
            <a:off x="2301614" y="2254316"/>
            <a:ext cx="5138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latin typeface="나눔고딕"/>
                <a:ea typeface="나눔고딕"/>
              </a:rPr>
              <a:t>삼</a:t>
            </a:r>
            <a:endParaRPr lang="en-US" sz="3200" dirty="0"/>
          </a:p>
        </p:txBody>
      </p:sp>
      <p:sp>
        <p:nvSpPr>
          <p:cNvPr id="56" name="TextBox 55">
            <a:extLst>
              <a:ext uri="{FF2B5EF4-FFF2-40B4-BE49-F238E27FC236}">
                <a16:creationId xmlns="" xmlns:a16="http://schemas.microsoft.com/office/drawing/2014/main" id="{16672C92-AFCA-CC41-9ABB-90A14DEC4FB3}"/>
              </a:ext>
            </a:extLst>
          </p:cNvPr>
          <p:cNvSpPr txBox="1"/>
          <p:nvPr/>
        </p:nvSpPr>
        <p:spPr>
          <a:xfrm>
            <a:off x="3335994" y="2244185"/>
            <a:ext cx="5138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latin typeface="나눔고딕"/>
                <a:ea typeface="나눔고딕"/>
                <a:cs typeface="나눔고딕"/>
              </a:rPr>
              <a:t>사</a:t>
            </a:r>
            <a:endParaRPr lang="en-US" sz="3200" dirty="0"/>
          </a:p>
        </p:txBody>
      </p:sp>
      <p:sp>
        <p:nvSpPr>
          <p:cNvPr id="57" name="TextBox 56">
            <a:extLst>
              <a:ext uri="{FF2B5EF4-FFF2-40B4-BE49-F238E27FC236}">
                <a16:creationId xmlns="" xmlns:a16="http://schemas.microsoft.com/office/drawing/2014/main" id="{635A4FD8-6CD9-6F47-BBCB-F271F512D4AC}"/>
              </a:ext>
            </a:extLst>
          </p:cNvPr>
          <p:cNvSpPr txBox="1"/>
          <p:nvPr/>
        </p:nvSpPr>
        <p:spPr>
          <a:xfrm>
            <a:off x="4447786" y="2254316"/>
            <a:ext cx="5138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latin typeface="나눔고딕"/>
                <a:ea typeface="나눔고딕"/>
                <a:cs typeface="나눔고딕"/>
              </a:rPr>
              <a:t>오</a:t>
            </a:r>
            <a:endParaRPr lang="en-US" sz="3200" dirty="0"/>
          </a:p>
        </p:txBody>
      </p:sp>
      <p:sp>
        <p:nvSpPr>
          <p:cNvPr id="58" name="TextBox 57">
            <a:extLst>
              <a:ext uri="{FF2B5EF4-FFF2-40B4-BE49-F238E27FC236}">
                <a16:creationId xmlns="" xmlns:a16="http://schemas.microsoft.com/office/drawing/2014/main" id="{BA693663-B55E-8D43-82FE-B9F8389B6A32}"/>
              </a:ext>
            </a:extLst>
          </p:cNvPr>
          <p:cNvSpPr txBox="1"/>
          <p:nvPr/>
        </p:nvSpPr>
        <p:spPr>
          <a:xfrm>
            <a:off x="5710634" y="2229680"/>
            <a:ext cx="5138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latin typeface="나눔고딕"/>
                <a:ea typeface="나눔고딕"/>
                <a:cs typeface="나눔고딕"/>
              </a:rPr>
              <a:t>육</a:t>
            </a:r>
            <a:endParaRPr lang="en-US" sz="3200" dirty="0"/>
          </a:p>
        </p:txBody>
      </p:sp>
      <p:sp>
        <p:nvSpPr>
          <p:cNvPr id="59" name="TextBox 58">
            <a:extLst>
              <a:ext uri="{FF2B5EF4-FFF2-40B4-BE49-F238E27FC236}">
                <a16:creationId xmlns="" xmlns:a16="http://schemas.microsoft.com/office/drawing/2014/main" id="{77780B5B-D8C2-A042-A6E6-382745E8A3CE}"/>
              </a:ext>
            </a:extLst>
          </p:cNvPr>
          <p:cNvSpPr txBox="1"/>
          <p:nvPr/>
        </p:nvSpPr>
        <p:spPr>
          <a:xfrm>
            <a:off x="6762474" y="2246309"/>
            <a:ext cx="5138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latin typeface="나눔고딕"/>
                <a:ea typeface="나눔고딕"/>
                <a:cs typeface="나눔고딕"/>
              </a:rPr>
              <a:t>칠</a:t>
            </a:r>
            <a:endParaRPr lang="en-US" sz="3200" dirty="0"/>
          </a:p>
        </p:txBody>
      </p:sp>
      <p:sp>
        <p:nvSpPr>
          <p:cNvPr id="60" name="TextBox 59">
            <a:extLst>
              <a:ext uri="{FF2B5EF4-FFF2-40B4-BE49-F238E27FC236}">
                <a16:creationId xmlns="" xmlns:a16="http://schemas.microsoft.com/office/drawing/2014/main" id="{E0CA5CFD-842F-8D43-85E7-354E01C5DF49}"/>
              </a:ext>
            </a:extLst>
          </p:cNvPr>
          <p:cNvSpPr txBox="1"/>
          <p:nvPr/>
        </p:nvSpPr>
        <p:spPr>
          <a:xfrm>
            <a:off x="8052752" y="2244185"/>
            <a:ext cx="5138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latin typeface="나눔고딕"/>
                <a:ea typeface="나눔고딕"/>
                <a:cs typeface="나눔고딕"/>
              </a:rPr>
              <a:t>팔</a:t>
            </a:r>
            <a:endParaRPr lang="en-US" sz="3200" dirty="0"/>
          </a:p>
        </p:txBody>
      </p:sp>
      <p:sp>
        <p:nvSpPr>
          <p:cNvPr id="61" name="TextBox 60">
            <a:extLst>
              <a:ext uri="{FF2B5EF4-FFF2-40B4-BE49-F238E27FC236}">
                <a16:creationId xmlns="" xmlns:a16="http://schemas.microsoft.com/office/drawing/2014/main" id="{2EDED8CE-3E8F-5E4D-83BA-F3EAD129CBBC}"/>
              </a:ext>
            </a:extLst>
          </p:cNvPr>
          <p:cNvSpPr txBox="1"/>
          <p:nvPr/>
        </p:nvSpPr>
        <p:spPr>
          <a:xfrm>
            <a:off x="9236597" y="2257608"/>
            <a:ext cx="5138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latin typeface="나눔고딕"/>
                <a:ea typeface="나눔고딕"/>
                <a:cs typeface="나눔고딕"/>
              </a:rPr>
              <a:t>구</a:t>
            </a:r>
            <a:endParaRPr lang="en-US" sz="3200" dirty="0"/>
          </a:p>
        </p:txBody>
      </p:sp>
      <p:sp>
        <p:nvSpPr>
          <p:cNvPr id="62" name="TextBox 61">
            <a:extLst>
              <a:ext uri="{FF2B5EF4-FFF2-40B4-BE49-F238E27FC236}">
                <a16:creationId xmlns="" xmlns:a16="http://schemas.microsoft.com/office/drawing/2014/main" id="{589B9381-D66A-0A42-B450-392A28A81460}"/>
              </a:ext>
            </a:extLst>
          </p:cNvPr>
          <p:cNvSpPr txBox="1"/>
          <p:nvPr/>
        </p:nvSpPr>
        <p:spPr>
          <a:xfrm>
            <a:off x="10294861" y="2244185"/>
            <a:ext cx="5138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latin typeface="나눔고딕"/>
                <a:ea typeface="나눔고딕"/>
                <a:cs typeface="나눔고딕"/>
              </a:rPr>
              <a:t>십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049593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/>
      <p:bldP spid="10" grpId="0"/>
      <p:bldP spid="11" grpId="0"/>
      <p:bldP spid="12" grpId="0"/>
      <p:bldP spid="13" grpId="0"/>
      <p:bldP spid="14" grpId="0"/>
      <p:bldP spid="15" grpId="0" animBg="1"/>
      <p:bldP spid="16" grpId="0"/>
      <p:bldP spid="17" grpId="0"/>
      <p:bldP spid="18" grpId="0"/>
      <p:bldP spid="19" grpId="0" animBg="1"/>
      <p:bldP spid="20" grpId="0"/>
      <p:bldP spid="21" grpId="0" animBg="1"/>
      <p:bldP spid="37" grpId="0" animBg="1"/>
      <p:bldP spid="39" grpId="0"/>
      <p:bldP spid="40" grpId="0"/>
      <p:bldP spid="41" grpId="0"/>
      <p:bldP spid="2" grpId="0"/>
      <p:bldP spid="28" grpId="0"/>
      <p:bldP spid="29" grpId="0"/>
      <p:bldP spid="30" grpId="0"/>
      <p:bldP spid="31" grpId="0"/>
      <p:bldP spid="32" grpId="0"/>
      <p:bldP spid="23" grpId="0" animBg="1"/>
      <p:bldP spid="35" grpId="0" animBg="1"/>
      <p:bldP spid="52" grpId="0"/>
      <p:bldP spid="53" grpId="0"/>
      <p:bldP spid="54" grpId="0"/>
      <p:bldP spid="55" grpId="0"/>
      <p:bldP spid="56" grpId="0"/>
      <p:bldP spid="57" grpId="0"/>
      <p:bldP spid="58" grpId="0"/>
      <p:bldP spid="59" grpId="0"/>
      <p:bldP spid="60" grpId="0"/>
      <p:bldP spid="61" grpId="0"/>
      <p:bldP spid="6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lang="en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lang="en" sz="1200" b="1" kern="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-US" altLang="ko-KR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0</a:t>
            </a: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57088" y="1519669"/>
            <a:ext cx="5961888" cy="338554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800" dirty="0">
                <a:solidFill>
                  <a:srgbClr val="0000FF"/>
                </a:solidFill>
              </a:rPr>
              <a:t>여러분 오늘은 </a:t>
            </a:r>
            <a:r>
              <a:rPr lang="ko-KR" altLang="en-US" sz="2800" dirty="0" err="1">
                <a:solidFill>
                  <a:srgbClr val="0000FF"/>
                </a:solidFill>
              </a:rPr>
              <a:t>며칠이에요</a:t>
            </a:r>
            <a:r>
              <a:rPr lang="en-US" altLang="ko-KR" sz="2800" dirty="0">
                <a:solidFill>
                  <a:srgbClr val="0000FF"/>
                </a:solidFill>
              </a:rPr>
              <a:t>?</a:t>
            </a:r>
          </a:p>
          <a:p>
            <a:r>
              <a:rPr lang="en-US" altLang="ko-KR" sz="2800" dirty="0"/>
              <a:t>3</a:t>
            </a:r>
            <a:r>
              <a:rPr lang="ko-KR" altLang="en-US" sz="2800" dirty="0"/>
              <a:t>월 </a:t>
            </a:r>
            <a:r>
              <a:rPr lang="en-US" altLang="ko-KR" sz="2800" dirty="0"/>
              <a:t>18</a:t>
            </a:r>
            <a:r>
              <a:rPr lang="ko-KR" altLang="en-US" sz="2800" dirty="0"/>
              <a:t>일이에요</a:t>
            </a:r>
            <a:r>
              <a:rPr lang="en-US" altLang="ko-KR" sz="2800" dirty="0"/>
              <a:t>.</a:t>
            </a:r>
          </a:p>
          <a:p>
            <a:endParaRPr lang="en-US" altLang="ko-KR" sz="2800" dirty="0"/>
          </a:p>
          <a:p>
            <a:r>
              <a:rPr lang="ko-KR" altLang="en-US" sz="2800" dirty="0">
                <a:solidFill>
                  <a:srgbClr val="0000FF"/>
                </a:solidFill>
              </a:rPr>
              <a:t>무슨 </a:t>
            </a:r>
            <a:r>
              <a:rPr lang="ko-KR" altLang="en-US" sz="2800" dirty="0" err="1">
                <a:solidFill>
                  <a:srgbClr val="0000FF"/>
                </a:solidFill>
              </a:rPr>
              <a:t>요일이에요</a:t>
            </a:r>
            <a:r>
              <a:rPr lang="en-US" altLang="ko-KR" sz="2800" dirty="0">
                <a:solidFill>
                  <a:srgbClr val="0000FF"/>
                </a:solidFill>
              </a:rPr>
              <a:t>?</a:t>
            </a:r>
          </a:p>
          <a:p>
            <a:r>
              <a:rPr lang="ko-KR" altLang="en-US" sz="2800" dirty="0" err="1">
                <a:solidFill>
                  <a:schemeClr val="tx1"/>
                </a:solidFill>
              </a:rPr>
              <a:t>목요일이에요</a:t>
            </a:r>
            <a:r>
              <a:rPr lang="en-US" altLang="ko-KR" sz="2800" dirty="0">
                <a:solidFill>
                  <a:schemeClr val="tx1"/>
                </a:solidFill>
              </a:rPr>
              <a:t>.</a:t>
            </a:r>
          </a:p>
          <a:p>
            <a:endParaRPr lang="en-US" altLang="ko-KR" sz="2800" dirty="0">
              <a:solidFill>
                <a:schemeClr val="tx1"/>
              </a:solidFill>
            </a:endParaRPr>
          </a:p>
          <a:p>
            <a:r>
              <a:rPr lang="ko-KR" altLang="en-US" sz="2800" dirty="0">
                <a:solidFill>
                  <a:schemeClr val="tx1"/>
                </a:solidFill>
              </a:rPr>
              <a:t>여러분은 몇 </a:t>
            </a:r>
            <a:r>
              <a:rPr lang="ko-KR" altLang="en-US" sz="2800" dirty="0" err="1">
                <a:solidFill>
                  <a:schemeClr val="tx1"/>
                </a:solidFill>
              </a:rPr>
              <a:t>학년이에요</a:t>
            </a:r>
            <a:r>
              <a:rPr lang="en-US" altLang="ko-KR" sz="2800" dirty="0">
                <a:solidFill>
                  <a:schemeClr val="tx1"/>
                </a:solidFill>
              </a:rPr>
              <a:t>?</a:t>
            </a:r>
          </a:p>
          <a:p>
            <a:endParaRPr lang="en-US" dirty="0"/>
          </a:p>
        </p:txBody>
      </p:sp>
      <p:pic>
        <p:nvPicPr>
          <p:cNvPr id="4" name="Picture 3" descr="A close up of a device&#10;&#10;Description automatically generated">
            <a:extLst>
              <a:ext uri="{FF2B5EF4-FFF2-40B4-BE49-F238E27FC236}">
                <a16:creationId xmlns="" xmlns:a16="http://schemas.microsoft.com/office/drawing/2014/main" id="{ABA9A605-F82B-BA47-809B-D6609487591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333" y="414528"/>
            <a:ext cx="4875275" cy="554457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1C64DBC5-C345-D643-BA1C-7935CE4A5253}"/>
              </a:ext>
            </a:extLst>
          </p:cNvPr>
          <p:cNvSpPr txBox="1"/>
          <p:nvPr/>
        </p:nvSpPr>
        <p:spPr>
          <a:xfrm>
            <a:off x="3084576" y="3432048"/>
            <a:ext cx="755904" cy="646331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US" altLang="ko-KR" dirty="0"/>
          </a:p>
          <a:p>
            <a:r>
              <a:rPr lang="ko-KR" altLang="en-US" b="1" dirty="0">
                <a:solidFill>
                  <a:srgbClr val="FF0000"/>
                </a:solidFill>
              </a:rPr>
              <a:t>오늘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6315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0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5544</TotalTime>
  <Words>1083</Words>
  <Application>Microsoft Office PowerPoint</Application>
  <PresentationFormat>Widescreen</PresentationFormat>
  <Paragraphs>294</Paragraphs>
  <Slides>34</Slides>
  <Notes>30</Notes>
  <HiddenSlides>0</HiddenSlides>
  <MMClips>3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1" baseType="lpstr">
      <vt:lpstr>맑은 고딕</vt:lpstr>
      <vt:lpstr>나눔고딕</vt:lpstr>
      <vt:lpstr>Arial</vt:lpstr>
      <vt:lpstr>Arial Black</vt:lpstr>
      <vt:lpstr>Calibri</vt:lpstr>
      <vt:lpstr>1_Office Theme</vt:lpstr>
      <vt:lpstr>Document</vt:lpstr>
      <vt:lpstr>     재외동포를 위한 한국어 (영어권)   1-2  </vt:lpstr>
      <vt:lpstr>PowerPoint Presentation</vt:lpstr>
      <vt:lpstr>들어가기 (1, 2과 복습입니다)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References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  4-1</dc:title>
  <dc:creator>HEE HAN</dc:creator>
  <cp:lastModifiedBy>Seunghee Back</cp:lastModifiedBy>
  <cp:revision>237</cp:revision>
  <dcterms:created xsi:type="dcterms:W3CDTF">2020-04-18T22:55:50Z</dcterms:created>
  <dcterms:modified xsi:type="dcterms:W3CDTF">2020-07-07T20:18:56Z</dcterms:modified>
</cp:coreProperties>
</file>